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92" r:id="rId4"/>
    <p:sldId id="271" r:id="rId5"/>
    <p:sldId id="293" r:id="rId6"/>
    <p:sldId id="301" r:id="rId7"/>
    <p:sldId id="273" r:id="rId8"/>
    <p:sldId id="274" r:id="rId9"/>
    <p:sldId id="275" r:id="rId10"/>
    <p:sldId id="277" r:id="rId11"/>
    <p:sldId id="276" r:id="rId12"/>
    <p:sldId id="299" r:id="rId13"/>
    <p:sldId id="300" r:id="rId14"/>
    <p:sldId id="294" r:id="rId15"/>
    <p:sldId id="295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33" autoAdjust="0"/>
  </p:normalViewPr>
  <p:slideViewPr>
    <p:cSldViewPr>
      <p:cViewPr varScale="1">
        <p:scale>
          <a:sx n="68" d="100"/>
          <a:sy n="68" d="100"/>
        </p:scale>
        <p:origin x="4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BB42-B50C-4D59-B3AB-E16EB2FF2966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315-B3B0-455A-A063-1700C03F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BB42-B50C-4D59-B3AB-E16EB2FF2966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315-B3B0-455A-A063-1700C03F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BB42-B50C-4D59-B3AB-E16EB2FF2966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315-B3B0-455A-A063-1700C03F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BB42-B50C-4D59-B3AB-E16EB2FF2966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315-B3B0-455A-A063-1700C03F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BB42-B50C-4D59-B3AB-E16EB2FF2966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315-B3B0-455A-A063-1700C03F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BB42-B50C-4D59-B3AB-E16EB2FF2966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315-B3B0-455A-A063-1700C03F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BB42-B50C-4D59-B3AB-E16EB2FF2966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315-B3B0-455A-A063-1700C03F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BB42-B50C-4D59-B3AB-E16EB2FF2966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315-B3B0-455A-A063-1700C03F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BB42-B50C-4D59-B3AB-E16EB2FF2966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315-B3B0-455A-A063-1700C03F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BB42-B50C-4D59-B3AB-E16EB2FF2966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315-B3B0-455A-A063-1700C03F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BB42-B50C-4D59-B3AB-E16EB2FF2966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A315-B3B0-455A-A063-1700C03F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BB42-B50C-4D59-B3AB-E16EB2FF2966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A315-B3B0-455A-A063-1700C03F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0587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методическая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2270583"/>
            <a:ext cx="6400800" cy="4038737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«Методика организации работы с блоками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Дьенеша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этапы, игры, использование на занятиях и в игровой деятельности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Попенова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И.В.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№43 «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Журавушка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2016-2017г.г.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22342"/>
            <a:ext cx="4572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329129" cy="2430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93" y="476672"/>
            <a:ext cx="3284140" cy="2430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2" y="3747749"/>
            <a:ext cx="3330955" cy="234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5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1905000" cy="2809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6672"/>
            <a:ext cx="1885738" cy="2809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2690336"/>
            <a:ext cx="82089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«Давайте поиграем»  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под редакцией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А.А.Столяра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 - М., 1991, 1996), </a:t>
            </a:r>
          </a:p>
        </p:txBody>
      </p:sp>
    </p:spTree>
    <p:extLst>
      <p:ext uri="{BB962C8B-B14F-4D97-AF65-F5344CB8AC3E}">
        <p14:creationId xmlns:p14="http://schemas.microsoft.com/office/powerpoint/2010/main" val="107566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выявлять в объектах разнообразные свойства, называть их;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абстрагировать и удерживать в памяти одно, одновременно два или три свойства;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обобщать объекты по одному, двум,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трѐм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четырем свойствам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учѐтом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наличия или отсутствия каждого;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математических понятиях: алгоритм, кодирование и декодирование информации, кодирование со знаком отрицания;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сравнивать, анализировать, классифицировать, обобщать, абстрагировать, кодировать и декодировать информацию;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умения делать собственное умозаключение и доказывать решение данной задачи;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понятие структуры и алгоритма выполнения действий.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навыки алгоритмической культуры мышления, способность производить действия в уме;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эталоны ( цвет,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величину, размер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,) и сопоставлять предметы ( по цвету, длине, ширине, высоте);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процессы: мышление, восприятие, память, внимание, воображение;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представления, количество, счет, величину предметов, состав чисел;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способности, способности к моделированию и конструированию;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детей;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рук;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навыки, необходимые для самостоятельного решения учебных и практических задач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2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играм с логическими блоками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желание доводить начатое дело до конца;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умение коллективно решать поставленные задачи;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самостоятельность, инициативу, настойчивость в достижении цели;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и желание использовать логические блоки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самостоятельных играх. </a:t>
            </a:r>
          </a:p>
          <a:p>
            <a:pPr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70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(комплексные, интегрированные), обеспечивающие наглядность, системность и доступность, смену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самостоятельная игровая деятельность  (дидактические игры, настольно – печатные,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подвижные, сюжетно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ролевые игры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(индивидуальные и коллективные);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моделирование (с последующей зарисовкой).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75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педагогам и родителям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задача, не копировать уже готовые задания, а придумывать совместные </a:t>
            </a: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самостоятельно.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дайте ему возможность просто поиграть самому, потрогать, пощупать блоки, построить из них дорожку или башенку как ему захочется.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игры лучше всего использовать слово «фигура», а не блок, так маленькому ребенку будет понятнее.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по правилу «от простого к сложному». Сначала научите их находить признаки фигур, затем сравнивать предметы. И только после этого можно переходить к обучению умения классифицировать и обобщать все детали. А в последнюю очередь развивать у детей умение логически рассуждать 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мыслить.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все дети развиваются индивидуально. И заниматься с интересом ребенок будет лишь тогда, когда задание для него будет выполнимо, по его силам, но не настолько сложное, чтобы он самостоятельно не смог справиться. В противном случае, интерес детей пропадет надолго.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3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мышление: умение анализировать, делать выводы, классифицировать, обобщать и сравнивать, кодировать и декодировать информацию по двум, трем и четырем признакам; 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выполнять действия по алгоритму; 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эталоны и умения сопоставлять предметы по цвету, размеру, форме, толщине; 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в использовании блоков </a:t>
            </a:r>
            <a:r>
              <a:rPr lang="ru-RU" sz="3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самостоятельных играх.</a:t>
            </a:r>
          </a:p>
          <a:p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проявление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устойчивого интереса к различным видам детской деятельности;</a:t>
            </a:r>
          </a:p>
          <a:p>
            <a:pPr marL="0" indent="0">
              <a:buNone/>
            </a:pP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интереса к исследовательской деятельности, экспериментированию;</a:t>
            </a:r>
          </a:p>
          <a:p>
            <a:pPr marL="0" indent="0">
              <a:buNone/>
            </a:pP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инициативы и самостоятельности в организации знакомых игр с небольшой группой детей.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17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 методической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площадки: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работы ДОУ по использованию в образовательном процессе блоков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zoltan_dien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2952328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Блоки Дьенеша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5644"/>
            <a:ext cx="3168352" cy="321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00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17627"/>
            <a:ext cx="6048672" cy="51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4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проведения методической площадки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8.30 – 8.45 час. – Регистрация участников.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8.45 – 9.00 час. – Введение в тему семинара.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Попенова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- 10.15 час. – Деловая игра «Блоки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универсальное игровое пособие».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10.15–10.30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час. Подведение итогов работы площадки.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812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 человеческий отмечается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ненасытной восприимчивостью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познанию, 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как бы бездну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marL="0" indent="0" algn="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Коменский.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8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Используете ли Вы в своей практической деятельности с детьми блоки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– 8                    Нет – 9                          Редко – 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именно?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– 5;   Д/и – 1;   Игра – 2;   Свободная деятельность - 3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часто?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– 1; время от времени – 6; НОД – 3; игровая деятельность  - 5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 Вы хотели узнать об использовании блоков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образовательном процессе ДОУ?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использования – 10;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их возможности – 4;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 использования -3;</a:t>
            </a:r>
          </a:p>
          <a:p>
            <a:pPr marL="0" indent="0">
              <a:buNone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что-нибудь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интересное - 1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25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3330"/>
            <a:ext cx="3600400" cy="2682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11031"/>
            <a:ext cx="3728881" cy="26645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6" y="1124744"/>
            <a:ext cx="3693356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3639600" cy="25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2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37" y="3557476"/>
            <a:ext cx="4085560" cy="2909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37" y="404664"/>
            <a:ext cx="408556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4" y="367342"/>
            <a:ext cx="4080618" cy="29176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14286"/>
          <a:stretch/>
        </p:blipFill>
        <p:spPr>
          <a:xfrm>
            <a:off x="324586" y="3557475"/>
            <a:ext cx="4073926" cy="29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4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680913" cy="2595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r="15565"/>
          <a:stretch/>
        </p:blipFill>
        <p:spPr>
          <a:xfrm>
            <a:off x="467544" y="3428999"/>
            <a:ext cx="2194504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4630"/>
          <a:stretch/>
        </p:blipFill>
        <p:spPr>
          <a:xfrm>
            <a:off x="3364618" y="3429000"/>
            <a:ext cx="2194503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3366"/>
            <a:ext cx="3684289" cy="2599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08" y="3428999"/>
            <a:ext cx="232225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2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509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Тема Office</vt:lpstr>
      <vt:lpstr>Городская методическая площадка </vt:lpstr>
      <vt:lpstr>Цель деятельности методической площадки:</vt:lpstr>
      <vt:lpstr>Презентация PowerPoint</vt:lpstr>
      <vt:lpstr>План проведения методической площадки </vt:lpstr>
      <vt:lpstr>Презентация PowerPoint</vt:lpstr>
      <vt:lpstr>Анкета </vt:lpstr>
      <vt:lpstr>Методическое обеспечение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</vt:lpstr>
      <vt:lpstr>Презентация PowerPoint</vt:lpstr>
      <vt:lpstr>Формы организации образовательного процесса, виды деятельности</vt:lpstr>
      <vt:lpstr>Советы педагогам и родителям </vt:lpstr>
      <vt:lpstr>Ожидаемые результаты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66</cp:revision>
  <dcterms:created xsi:type="dcterms:W3CDTF">2013-12-15T03:25:52Z</dcterms:created>
  <dcterms:modified xsi:type="dcterms:W3CDTF">2019-01-12T13:20:46Z</dcterms:modified>
</cp:coreProperties>
</file>