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60" r:id="rId6"/>
    <p:sldId id="262" r:id="rId7"/>
    <p:sldId id="263" r:id="rId8"/>
    <p:sldId id="264" r:id="rId9"/>
    <p:sldId id="267" r:id="rId10"/>
    <p:sldId id="269" r:id="rId11"/>
    <p:sldId id="270" r:id="rId12"/>
    <p:sldId id="271" r:id="rId13"/>
    <p:sldId id="272" r:id="rId14"/>
    <p:sldId id="265" r:id="rId15"/>
    <p:sldId id="26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3289" y="5157192"/>
            <a:ext cx="3210759" cy="10801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4"/>
          </p:nvPr>
        </p:nvSpPr>
        <p:spPr>
          <a:xfrm>
            <a:off x="4805658" y="731520"/>
            <a:ext cx="4014814" cy="478571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100" b="1" dirty="0">
                <a:solidFill>
                  <a:srgbClr val="212745">
                    <a:lumMod val="75000"/>
                  </a:srgbClr>
                </a:solidFill>
                <a:effectLst>
                  <a:reflection blurRad="6350" stA="55000" endA="300" endPos="45500" dir="5400000" sy="-100000" algn="bl" rotWithShape="0"/>
                </a:effectLst>
                <a:ea typeface="+mj-ea"/>
                <a:cs typeface="+mj-cs"/>
              </a:rPr>
              <a:t>О чем рассказывают нам сказки       А. С. Пушкина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87" y="764704"/>
            <a:ext cx="4349871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747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07704" y="1124744"/>
            <a:ext cx="49502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Еще пуще старуха бранится: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«Дурачина ты, простофиля!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Выпросил, дурачина, корыто!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корыте много ль корысти?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Воротись, дурачина, ты к рыбке;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Поклонись ей, выпроси уж избу».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96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23728" y="836712"/>
            <a:ext cx="47342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Живет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</a:rPr>
              <a:t>Балда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 в поповом доме,</a:t>
            </a:r>
            <a:br>
              <a:rPr lang="ru-RU" sz="2400" b="1" dirty="0">
                <a:solidFill>
                  <a:srgbClr val="000000"/>
                </a:solidFill>
                <a:latin typeface="Times New Roman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Спит себе на соломе,</a:t>
            </a:r>
          </a:p>
          <a:p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Ест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за четверых,</a:t>
            </a:r>
            <a:br>
              <a:rPr lang="ru-RU" sz="2400" b="1" dirty="0">
                <a:solidFill>
                  <a:srgbClr val="000000"/>
                </a:solidFill>
                <a:latin typeface="Times New Roman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Работает за семерых;</a:t>
            </a:r>
            <a:br>
              <a:rPr lang="ru-RU" sz="2400" b="1" dirty="0">
                <a:solidFill>
                  <a:srgbClr val="000000"/>
                </a:solidFill>
                <a:latin typeface="Times New Roman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До́ светла всё у него пляшет,</a:t>
            </a:r>
            <a:br>
              <a:rPr lang="ru-RU" sz="2400" b="1" dirty="0">
                <a:solidFill>
                  <a:srgbClr val="000000"/>
                </a:solidFill>
                <a:latin typeface="Times New Roman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Лошадь запряжет, полосу вспашет,</a:t>
            </a:r>
            <a:br>
              <a:rPr lang="ru-RU" sz="2400" b="1" dirty="0">
                <a:solidFill>
                  <a:srgbClr val="000000"/>
                </a:solidFill>
                <a:latin typeface="Times New Roman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Печь затопит, всё заготовит, закупит,</a:t>
            </a:r>
            <a:br>
              <a:rPr lang="ru-RU" sz="2400" b="1" dirty="0">
                <a:solidFill>
                  <a:srgbClr val="000000"/>
                </a:solidFill>
                <a:latin typeface="Times New Roman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Яичко испечет да сам и облупит.</a:t>
            </a:r>
            <a:endParaRPr lang="ru-RU" sz="2400" b="1" i="0" dirty="0">
              <a:solidFill>
                <a:srgbClr val="000000"/>
              </a:solidFill>
              <a:effectLst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685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27483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Правду молвить, молодица</a:t>
            </a:r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Уж и впрямь была царица:</a:t>
            </a: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Высока, стройна, бела,</a:t>
            </a: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умом и всем взяла;</a:t>
            </a: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Но зато горда, </a:t>
            </a:r>
            <a:r>
              <a:rPr lang="ru-RU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ломлива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Своенравна и ревнива.</a:t>
            </a:r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71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1268760"/>
            <a:ext cx="48062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Я, конечно, обещал,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Но всему же есть граница.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зачем тебе девица?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Полно, знаешь ли кто я?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Попроси ты от меня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Хоть казну, хоть чин боярской,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Хоть коня с конюшни царской,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Хоть </a:t>
            </a:r>
            <a:r>
              <a:rPr lang="ru-RU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пол-царства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моего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35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79512" y="731838"/>
            <a:ext cx="7884988" cy="4929410"/>
          </a:xfrm>
        </p:spPr>
        <p:txBody>
          <a:bodyPr>
            <a:noAutofit/>
          </a:bodyPr>
          <a:lstStyle/>
          <a:p>
            <a:pPr indent="0" algn="ctr">
              <a:lnSpc>
                <a:spcPts val="2025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ru-RU" sz="2400" b="1" dirty="0" smtClean="0">
                <a:solidFill>
                  <a:srgbClr val="11111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Наклоняемся </a:t>
            </a:r>
            <a:r>
              <a:rPr lang="ru-RU" sz="2400" b="1" dirty="0">
                <a:solidFill>
                  <a:srgbClr val="11111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 хлопком,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0" algn="ctr">
              <a:lnSpc>
                <a:spcPts val="2025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ru-RU" sz="2400" b="1" dirty="0">
                <a:solidFill>
                  <a:srgbClr val="11111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 с хлопком потом встаем.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0" algn="ctr">
              <a:lnSpc>
                <a:spcPts val="2025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ru-RU" sz="2400" b="1" dirty="0">
                <a:solidFill>
                  <a:srgbClr val="11111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Вниз и вверх, вниз и вверх,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0" algn="ctr">
              <a:lnSpc>
                <a:spcPts val="2025"/>
              </a:lnSpc>
              <a:spcAft>
                <a:spcPts val="0"/>
              </a:spcAft>
              <a:buNone/>
            </a:pPr>
            <a:r>
              <a:rPr lang="ru-RU" sz="2400" b="1" dirty="0">
                <a:solidFill>
                  <a:srgbClr val="11111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Ну-ка хлопни громче всех! </a:t>
            </a:r>
            <a:r>
              <a:rPr lang="ru-RU" sz="2400" b="1" i="1" dirty="0" smtClean="0">
                <a:solidFill>
                  <a:srgbClr val="11111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0" algn="ctr">
              <a:lnSpc>
                <a:spcPts val="2025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ru-RU" sz="2400" b="1" dirty="0">
                <a:solidFill>
                  <a:srgbClr val="11111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 одной ноге мы скачем,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0" algn="ctr">
              <a:lnSpc>
                <a:spcPts val="2025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ru-RU" sz="2400" b="1" dirty="0">
                <a:solidFill>
                  <a:srgbClr val="11111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Как упругий звонкий мячик.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1" indent="0" algn="ctr">
              <a:lnSpc>
                <a:spcPts val="2025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ru-RU" sz="2400" b="1" dirty="0">
                <a:solidFill>
                  <a:srgbClr val="11111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 другой поскачем тоже,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0" algn="ctr">
              <a:lnSpc>
                <a:spcPts val="2025"/>
              </a:lnSpc>
              <a:spcAft>
                <a:spcPts val="0"/>
              </a:spcAft>
              <a:buNone/>
            </a:pPr>
            <a:r>
              <a:rPr lang="ru-RU" sz="2400" b="1" dirty="0">
                <a:solidFill>
                  <a:srgbClr val="11111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Очень долго прыгать можем. </a:t>
            </a:r>
            <a:r>
              <a:rPr lang="ru-RU" sz="2400" b="1" i="1" dirty="0" smtClean="0">
                <a:solidFill>
                  <a:srgbClr val="11111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0" algn="ctr">
              <a:lnSpc>
                <a:spcPts val="2025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ru-RU" sz="2400" b="1" dirty="0">
                <a:solidFill>
                  <a:srgbClr val="11111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Головой вращаем </a:t>
            </a:r>
            <a:r>
              <a:rPr lang="ru-RU" sz="2400" b="1" dirty="0" smtClean="0">
                <a:solidFill>
                  <a:srgbClr val="11111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плавно,</a:t>
            </a:r>
            <a:endParaRPr lang="ru-RU" sz="2400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0" algn="ctr">
              <a:lnSpc>
                <a:spcPts val="2025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ru-RU" sz="2400" b="1" dirty="0" smtClean="0">
                <a:solidFill>
                  <a:srgbClr val="11111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Смотрим </a:t>
            </a:r>
            <a:r>
              <a:rPr lang="ru-RU" sz="2400" b="1" dirty="0">
                <a:solidFill>
                  <a:srgbClr val="11111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влево, смотрим вправо.</a:t>
            </a:r>
            <a:endParaRPr lang="ru-RU" sz="2400" b="1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1628800"/>
            <a:ext cx="6408712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>
              <a:lnSpc>
                <a:spcPct val="115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2800" b="1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96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1268760"/>
            <a:ext cx="7175351" cy="365669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  <a:b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b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внимание!</a:t>
            </a:r>
            <a:endParaRPr lang="ru-RU" sz="6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46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92075"/>
            <a:ext cx="5409340" cy="4057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553236" y="3068960"/>
            <a:ext cx="32672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Спой мне песню, как синица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Тихо за морем жила;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Спой мне песню, как девица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 водой поутру шла.</a:t>
            </a:r>
          </a:p>
        </p:txBody>
      </p:sp>
    </p:spTree>
    <p:extLst>
      <p:ext uri="{BB962C8B-B14F-4D97-AF65-F5344CB8AC3E}">
        <p14:creationId xmlns:p14="http://schemas.microsoft.com/office/powerpoint/2010/main" val="299879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764704"/>
            <a:ext cx="61744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 –налево, два – направо,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Три –наверх, четыре - вниз.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 теперь по кругу смотрим,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Чтобы лучше видеть мир.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Взгляд направим ближе, дальше,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Тренируя мышцу глаз.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Видеть скоро будем лучше,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Убедитесь вы сейчас!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 теперь нажмем немного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Точки возле своих глаз.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Сил дадим им много-много,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Чтоб усилить в </a:t>
            </a:r>
            <a:r>
              <a:rPr lang="ru-RU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тыщу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раз!</a:t>
            </a:r>
          </a:p>
        </p:txBody>
      </p:sp>
    </p:spTree>
    <p:extLst>
      <p:ext uri="{BB962C8B-B14F-4D97-AF65-F5344CB8AC3E}">
        <p14:creationId xmlns:p14="http://schemas.microsoft.com/office/powerpoint/2010/main" val="380711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Три девицы под окном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Пряли …(поздно вечерком)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064896" cy="87069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 девицы под окном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Пряли ….(поздно вечерком)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02213"/>
            <a:ext cx="8064896" cy="4566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660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064896" cy="87069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Стал он кликать… (золотую рыбку),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Приплыла  к нему рыбка, спросила…(«Чего тебе надобно, старче?»)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623" y="1723628"/>
            <a:ext cx="7831785" cy="4585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151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064896" cy="87069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Месяц, месяц мой ….(дружок)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Позолоченный…. (рожок).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56968"/>
            <a:ext cx="7632848" cy="4768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253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064896" cy="87069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Вот мудрец перед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Дадоном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Стал и вынул из мешка….(золотого петушка)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00808"/>
            <a:ext cx="7416824" cy="4788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169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064896" cy="87069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первого щелчка прыгнул поп до …(потолка)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 второго щелчка лишился поп…(языка)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96261"/>
            <a:ext cx="7704856" cy="4517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817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63688" y="1124744"/>
            <a:ext cx="62646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Но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царевна молодая,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Тихомолком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расцветая,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Между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тем росла, росла,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Поднялась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— и расцвела,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Белолица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черноброва,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Нраву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кроткого такого.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жених сыскался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ей,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оролевич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Елисей.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75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117</TotalTime>
  <Words>218</Words>
  <Application>Microsoft Office PowerPoint</Application>
  <PresentationFormat>Экран (4:3)</PresentationFormat>
  <Paragraphs>46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Презентация PowerPoint</vt:lpstr>
      <vt:lpstr>Презентация PowerPoint</vt:lpstr>
      <vt:lpstr>Презентация PowerPoint</vt:lpstr>
      <vt:lpstr>Три девицы под окном Пряли …(поздно вечерком)</vt:lpstr>
      <vt:lpstr>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 за 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чем рассказывают нам сказки       А. С. Пушкина</dc:title>
  <dc:creator>Ира</dc:creator>
  <cp:lastModifiedBy>Ира</cp:lastModifiedBy>
  <cp:revision>10</cp:revision>
  <dcterms:created xsi:type="dcterms:W3CDTF">2018-02-06T09:59:10Z</dcterms:created>
  <dcterms:modified xsi:type="dcterms:W3CDTF">2018-02-20T14:22:59Z</dcterms:modified>
</cp:coreProperties>
</file>