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1" d="100"/>
          <a:sy n="71" d="100"/>
        </p:scale>
        <p:origin x="-1038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75719-E9D4-4AC6-80C0-925FBB14CB59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D1718-FE00-42C1-A38B-4D5D12480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D1718-FE00-42C1-A38B-4D5D1248015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6858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286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бюджетное учреждение дополнительного образования «Дом детского творчества»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62801" y="57150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5410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 дополнительного образования </a:t>
            </a:r>
            <a:r>
              <a:rPr lang="en-US" dirty="0" smtClean="0"/>
              <a:t>I </a:t>
            </a:r>
            <a:r>
              <a:rPr lang="ru-RU" dirty="0" smtClean="0"/>
              <a:t>кв. категория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Романова Любовь Николаевна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52600" y="1447800"/>
            <a:ext cx="64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Мастер-класс  </a:t>
            </a:r>
          </a:p>
          <a:p>
            <a:pPr algn="ctr"/>
            <a:r>
              <a:rPr lang="ru-RU" sz="2800" b="1" dirty="0" smtClean="0"/>
              <a:t>по изготовлению символа года </a:t>
            </a:r>
          </a:p>
          <a:p>
            <a:pPr algn="ctr"/>
            <a:r>
              <a:rPr lang="ru-RU" sz="2800" b="1" dirty="0" smtClean="0"/>
              <a:t>из ватных дисков </a:t>
            </a:r>
          </a:p>
          <a:p>
            <a:pPr algn="ctr"/>
            <a:r>
              <a:rPr lang="ru-RU" sz="2800" b="1" dirty="0" smtClean="0"/>
              <a:t>«Петушок» </a:t>
            </a:r>
            <a:endParaRPr lang="ru-RU" sz="2800" b="1" dirty="0"/>
          </a:p>
        </p:txBody>
      </p:sp>
      <p:pic>
        <p:nvPicPr>
          <p:cNvPr id="13" name="Picture 2" descr="C:\Users\buk1\Desktop\мастер-класс петух\20170118_114541.jpg"/>
          <p:cNvPicPr>
            <a:picLocks noChangeAspect="1" noChangeArrowheads="1"/>
          </p:cNvPicPr>
          <p:nvPr/>
        </p:nvPicPr>
        <p:blipFill>
          <a:blip r:embed="rId2" cstate="print"/>
          <a:srcRect r="1111" b="40000"/>
          <a:stretch>
            <a:fillRect/>
          </a:stretch>
        </p:blipFill>
        <p:spPr bwMode="auto">
          <a:xfrm>
            <a:off x="762000" y="3505200"/>
            <a:ext cx="3579283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uk1\Desktop\мастер-класс петух\20170118_114251.jpg"/>
          <p:cNvPicPr/>
          <p:nvPr/>
        </p:nvPicPr>
        <p:blipFill>
          <a:blip r:embed="rId2" cstate="print"/>
          <a:srcRect t="5050" r="3035" b="38990"/>
          <a:stretch>
            <a:fillRect/>
          </a:stretch>
        </p:blipFill>
        <p:spPr bwMode="auto">
          <a:xfrm>
            <a:off x="1524000" y="304800"/>
            <a:ext cx="5715000" cy="464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7200" y="5334001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Нарезаем узкие полоски для хвостика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uk1\Desktop\мастер-класс петух\20170118_114325.jpg"/>
          <p:cNvPicPr/>
          <p:nvPr/>
        </p:nvPicPr>
        <p:blipFill>
          <a:blip r:embed="rId2" cstate="print"/>
          <a:srcRect l="29824" t="28435" r="-51" b="6143"/>
          <a:stretch>
            <a:fillRect/>
          </a:stretch>
        </p:blipFill>
        <p:spPr bwMode="auto">
          <a:xfrm>
            <a:off x="304800" y="228600"/>
            <a:ext cx="48768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7201" y="3733801"/>
            <a:ext cx="4419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Четыре полоски склеиваем веером и ножницами </a:t>
            </a:r>
            <a:r>
              <a:rPr lang="ru-RU" sz="3200" dirty="0" err="1" smtClean="0"/>
              <a:t>кудрявим</a:t>
            </a:r>
            <a:r>
              <a:rPr lang="ru-RU" sz="3200" dirty="0" smtClean="0"/>
              <a:t> полоски.</a:t>
            </a:r>
            <a:endParaRPr lang="ru-RU" sz="3200" dirty="0"/>
          </a:p>
        </p:txBody>
      </p:sp>
      <p:pic>
        <p:nvPicPr>
          <p:cNvPr id="4" name="Рисунок 3" descr="C:\Users\buk1\Desktop\мастер-класс петух\20170118_114416.jpg"/>
          <p:cNvPicPr/>
          <p:nvPr/>
        </p:nvPicPr>
        <p:blipFill>
          <a:blip r:embed="rId3" cstate="print"/>
          <a:srcRect l="43613" t="25641"/>
          <a:stretch>
            <a:fillRect/>
          </a:stretch>
        </p:blipFill>
        <p:spPr bwMode="auto">
          <a:xfrm>
            <a:off x="5257800" y="228600"/>
            <a:ext cx="3349625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buk1\Desktop\мастер-класс петух\20170118_114420.jpg"/>
          <p:cNvPicPr/>
          <p:nvPr/>
        </p:nvPicPr>
        <p:blipFill>
          <a:blip r:embed="rId4" cstate="print"/>
          <a:srcRect l="38963" t="24145"/>
          <a:stretch>
            <a:fillRect/>
          </a:stretch>
        </p:blipFill>
        <p:spPr bwMode="auto">
          <a:xfrm>
            <a:off x="5029200" y="3200400"/>
            <a:ext cx="3625850" cy="338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uk1\Desktop\мастер-класс петух\20170118_114452.jpg"/>
          <p:cNvPicPr/>
          <p:nvPr/>
        </p:nvPicPr>
        <p:blipFill>
          <a:blip r:embed="rId2" cstate="print"/>
          <a:srcRect l="14431" t="10684" r="12133" b="25427"/>
          <a:stretch>
            <a:fillRect/>
          </a:stretch>
        </p:blipFill>
        <p:spPr bwMode="auto">
          <a:xfrm>
            <a:off x="0" y="0"/>
            <a:ext cx="55626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0" y="3886201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Хвостик приклеиваем к туловищу</a:t>
            </a:r>
            <a:endParaRPr lang="ru-RU" sz="3200" dirty="0"/>
          </a:p>
        </p:txBody>
      </p:sp>
      <p:pic>
        <p:nvPicPr>
          <p:cNvPr id="4" name="Picture 2" descr="C:\Users\buk1\Desktop\мастер-класс петух\20170118_114541.jpg"/>
          <p:cNvPicPr>
            <a:picLocks noChangeAspect="1" noChangeArrowheads="1"/>
          </p:cNvPicPr>
          <p:nvPr/>
        </p:nvPicPr>
        <p:blipFill>
          <a:blip r:embed="rId3" cstate="print"/>
          <a:srcRect r="1111" b="40000"/>
          <a:stretch>
            <a:fillRect/>
          </a:stretch>
        </p:blipFill>
        <p:spPr bwMode="auto">
          <a:xfrm>
            <a:off x="4057650" y="2514600"/>
            <a:ext cx="508635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1066800"/>
            <a:ext cx="7467600" cy="1532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C:\Users\Lenovo\Desktop\CAM01298.jpg"/>
          <p:cNvPicPr/>
          <p:nvPr/>
        </p:nvPicPr>
        <p:blipFill>
          <a:blip r:embed="rId2" cstate="print"/>
          <a:srcRect l="6300" t="25059" r="1185"/>
          <a:stretch>
            <a:fillRect/>
          </a:stretch>
        </p:blipFill>
        <p:spPr bwMode="auto">
          <a:xfrm>
            <a:off x="1821026" y="1759688"/>
            <a:ext cx="5501947" cy="3338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Описание мастер-класса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85800" y="1447800"/>
            <a:ext cx="8001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Мастер- класс предназначен  для педагогов начальных классов детей от 8 лет и их родителей. Изготовленную игрушку можно использовать для украшения елки, подарок для родных и близких , символа года, украшение новогоднего  стола.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Поделка изготовлена из ватных дисков и цветной бумаги, украшена пайетками.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Обучить технологии изготовления петушка из ватных дисков.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Развивать аккуратность при работе с клеем.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Изготовить петушка из ватных дисков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Воспитывать уважение к близким.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uk1\Desktop\мастер-класс петух\100_2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609600"/>
            <a:ext cx="51308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8600" y="685800"/>
            <a:ext cx="34705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Для изготовления петуха понадобится:</a:t>
            </a:r>
          </a:p>
          <a:p>
            <a:pPr>
              <a:buFontTx/>
              <a:buChar char="-"/>
            </a:pPr>
            <a:r>
              <a:rPr lang="ru-RU" sz="3200" dirty="0" smtClean="0"/>
              <a:t>Ватные диски</a:t>
            </a:r>
          </a:p>
          <a:p>
            <a:pPr>
              <a:buFontTx/>
              <a:buChar char="-"/>
            </a:pPr>
            <a:r>
              <a:rPr lang="ru-RU" sz="3200" dirty="0" smtClean="0"/>
              <a:t> клей момент кристалл</a:t>
            </a:r>
          </a:p>
          <a:p>
            <a:pPr>
              <a:buFontTx/>
              <a:buChar char="-"/>
            </a:pPr>
            <a:r>
              <a:rPr lang="ru-RU" sz="3200" dirty="0" smtClean="0"/>
              <a:t> цветная бумага</a:t>
            </a:r>
          </a:p>
          <a:p>
            <a:pPr>
              <a:buFontTx/>
              <a:buChar char="-"/>
            </a:pPr>
            <a:r>
              <a:rPr lang="ru-RU" sz="3200" dirty="0" smtClean="0"/>
              <a:t> </a:t>
            </a:r>
            <a:r>
              <a:rPr lang="ru-RU" sz="3200" dirty="0" err="1" smtClean="0"/>
              <a:t>пайетки</a:t>
            </a:r>
            <a:endParaRPr lang="ru-RU" sz="3200" dirty="0" smtClean="0"/>
          </a:p>
          <a:p>
            <a:pPr>
              <a:buFontTx/>
              <a:buChar char="-"/>
            </a:pPr>
            <a:r>
              <a:rPr lang="ru-RU" sz="3200" dirty="0" smtClean="0"/>
              <a:t> ножницы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uk1\Desktop\мастер-класс петух\20170118_111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08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buk1\Desktop\мастер-класс петух\20170118_111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895600"/>
            <a:ext cx="47752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2400" y="4343400"/>
            <a:ext cx="3974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Диск складываем пополам края намазываем клеем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uk1\Desktop\мастер-класс петух\20170118_111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buk1\Desktop\мастер-класс петух\20170118_111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67100"/>
            <a:ext cx="45720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buk1\Desktop\мастер-класс петух\20170118_111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76800" y="914401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Приклеиваем уголочки к центру что бы получился конус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uk1\Desktop\мастер-класс петух\20170118_111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buk1\Desktop\мастер-класс петух\20170118_111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800" y="3276600"/>
            <a:ext cx="47752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44958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голову вклеиваем гребешок из бумаги 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uk1\Desktop\мастер-класс петух\20170118_111912.jpg"/>
          <p:cNvPicPr>
            <a:picLocks noChangeAspect="1" noChangeArrowheads="1"/>
          </p:cNvPicPr>
          <p:nvPr/>
        </p:nvPicPr>
        <p:blipFill>
          <a:blip r:embed="rId2" cstate="print"/>
          <a:srcRect l="17187" t="6250" r="15625" b="18750"/>
          <a:stretch>
            <a:fillRect/>
          </a:stretch>
        </p:blipFill>
        <p:spPr bwMode="auto">
          <a:xfrm>
            <a:off x="838200" y="381000"/>
            <a:ext cx="3276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buk1\Desktop\мастер-класс петух\20170118_111947.jpg"/>
          <p:cNvPicPr>
            <a:picLocks noChangeAspect="1" noChangeArrowheads="1"/>
          </p:cNvPicPr>
          <p:nvPr/>
        </p:nvPicPr>
        <p:blipFill>
          <a:blip r:embed="rId3" cstate="print"/>
          <a:srcRect l="15625" r="15625" b="6250"/>
          <a:stretch>
            <a:fillRect/>
          </a:stretch>
        </p:blipFill>
        <p:spPr bwMode="auto">
          <a:xfrm>
            <a:off x="5257800" y="386195"/>
            <a:ext cx="2743200" cy="2805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34290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Далее вклеиваем клюв,  бородку и глаз петушку </a:t>
            </a:r>
            <a:endParaRPr lang="ru-RU" sz="3200" dirty="0"/>
          </a:p>
        </p:txBody>
      </p:sp>
      <p:pic>
        <p:nvPicPr>
          <p:cNvPr id="5" name="Рисунок 4" descr="C:\Users\buk1\Desktop\мастер-класс петух\20170118_112036.jpg"/>
          <p:cNvPicPr/>
          <p:nvPr/>
        </p:nvPicPr>
        <p:blipFill>
          <a:blip r:embed="rId4" cstate="print"/>
          <a:srcRect l="27418" t="14744" r="34876" b="26068"/>
          <a:stretch>
            <a:fillRect/>
          </a:stretch>
        </p:blipFill>
        <p:spPr bwMode="auto">
          <a:xfrm>
            <a:off x="5181600" y="3657600"/>
            <a:ext cx="3276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buk1\Desktop\мастер-класс петух\20170118_112143.jpg"/>
          <p:cNvPicPr/>
          <p:nvPr/>
        </p:nvPicPr>
        <p:blipFill>
          <a:blip r:embed="rId2" cstate="print"/>
          <a:srcRect l="44998" t="46528" r="22876" b="11966"/>
          <a:stretch>
            <a:fillRect/>
          </a:stretch>
        </p:blipFill>
        <p:spPr bwMode="auto">
          <a:xfrm>
            <a:off x="1905000" y="381000"/>
            <a:ext cx="5229225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90600" y="5105400"/>
            <a:ext cx="6715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Далее приклеиваем голову к конусу туловища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uk1\Desktop\мастер-класс петух\20170118_112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188</Words>
  <Application>Microsoft Office PowerPoint</Application>
  <PresentationFormat>Экран (4:3)</PresentationFormat>
  <Paragraphs>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Описание мастер-класса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buk1</dc:creator>
  <cp:lastModifiedBy>buk3</cp:lastModifiedBy>
  <cp:revision>20</cp:revision>
  <dcterms:created xsi:type="dcterms:W3CDTF">2017-01-18T11:06:56Z</dcterms:created>
  <dcterms:modified xsi:type="dcterms:W3CDTF">2019-03-16T07:28:50Z</dcterms:modified>
</cp:coreProperties>
</file>