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4" r:id="rId4"/>
    <p:sldId id="265" r:id="rId5"/>
    <p:sldId id="266" r:id="rId6"/>
    <p:sldId id="267" r:id="rId7"/>
    <p:sldId id="274" r:id="rId8"/>
    <p:sldId id="260" r:id="rId9"/>
    <p:sldId id="268" r:id="rId10"/>
    <p:sldId id="269" r:id="rId11"/>
    <p:sldId id="261" r:id="rId12"/>
    <p:sldId id="275" r:id="rId13"/>
    <p:sldId id="276" r:id="rId14"/>
    <p:sldId id="277" r:id="rId15"/>
    <p:sldId id="278" r:id="rId16"/>
    <p:sldId id="279" r:id="rId17"/>
    <p:sldId id="262" r:id="rId18"/>
    <p:sldId id="272" r:id="rId19"/>
    <p:sldId id="270" r:id="rId20"/>
    <p:sldId id="271" r:id="rId21"/>
    <p:sldId id="26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CC0000"/>
    <a:srgbClr val="CC0099"/>
    <a:srgbClr val="008000"/>
    <a:srgbClr val="66FF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 varScale="1">
        <p:scale>
          <a:sx n="70" d="100"/>
          <a:sy n="70" d="100"/>
        </p:scale>
        <p:origin x="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CC0000"/>
                </a:solidFill>
                <a:latin typeface="Constantia" pitchFamily="18" charset="0"/>
              </a:rPr>
              <a:t>Уральские самоцветы</a:t>
            </a:r>
            <a:endParaRPr lang="ru-RU" sz="5400" b="1" i="1" dirty="0">
              <a:solidFill>
                <a:srgbClr val="CC0000"/>
              </a:solidFill>
              <a:latin typeface="Constantia" pitchFamily="18" charset="0"/>
            </a:endParaRPr>
          </a:p>
        </p:txBody>
      </p:sp>
      <p:pic>
        <p:nvPicPr>
          <p:cNvPr id="10242" name="Picture 2" descr="C:\Documents and Settings\Admin\Рабочий стол\Ксюша\Камни\уральские самоцветыф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486602"/>
            <a:ext cx="3879565" cy="2181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Documents and Settings\Admin\Рабочий стол\Ксюша\Камни\Уральские самоцветы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5112568" cy="3407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6093296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1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8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Яшма</a:t>
            </a:r>
            <a:endParaRPr lang="ru-RU" sz="8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9" y="1556792"/>
            <a:ext cx="7805861" cy="5050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13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042076" cy="561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925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5756997" cy="3869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140968"/>
            <a:ext cx="3446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1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3300"/>
                </a:solidFill>
                <a:latin typeface="Constantia" pitchFamily="18" charset="0"/>
              </a:rPr>
              <a:t>Изумруд</a:t>
            </a:r>
            <a:endParaRPr lang="ru-RU" sz="6600" b="1" i="1" dirty="0">
              <a:solidFill>
                <a:srgbClr val="003300"/>
              </a:solidFill>
              <a:latin typeface="Constantia" pitchFamily="18" charset="0"/>
            </a:endParaRPr>
          </a:p>
        </p:txBody>
      </p:sp>
      <p:pic>
        <p:nvPicPr>
          <p:cNvPr id="7170" name="Picture 2" descr="C:\Documents and Settings\Admin\Рабочий стол\Ксюша\Камни\bpevhe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128792" cy="534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Ксюша\Камни\изумру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308436"/>
            <a:ext cx="6965722" cy="5424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Ксюша\Камни\изумру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695275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8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1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Ксюша\Камни\izumrud_izumrudy_dragocennyy_kam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561532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Ксюша\Камни\изумру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3" y="676275"/>
            <a:ext cx="8562975" cy="550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3300"/>
                </a:solidFill>
                <a:latin typeface="Constantia" pitchFamily="18" charset="0"/>
              </a:rPr>
              <a:t>Малахит</a:t>
            </a:r>
            <a:endParaRPr lang="ru-RU" sz="5400" b="1" i="1" dirty="0">
              <a:solidFill>
                <a:srgbClr val="003300"/>
              </a:solidFill>
              <a:latin typeface="Constantia" pitchFamily="18" charset="0"/>
            </a:endParaRPr>
          </a:p>
        </p:txBody>
      </p:sp>
      <p:pic>
        <p:nvPicPr>
          <p:cNvPr id="8194" name="Picture 2" descr="C:\Documents and Settings\Admin\Рабочий стол\Ксюша\Камни\малахит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4968552" cy="4059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Admin\Рабочий стол\Ксюша\Камни\малахт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960440" cy="2718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Documents and Settings\Admin\Рабочий стол\Ксюша\Камни\малахит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52328" cy="2902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Ксюша\Камни\малахитовое кольц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4454624" cy="4280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C:\Documents and Settings\Admin\Рабочий стол\Ксюша\Камни\малахитовые украше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4050449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dmin\Рабочий стол\Ксюша\Камни\малахитовый комплект украшен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976664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Ксюша\Камни\малахитоыва шкатул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8658277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2105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614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70C0"/>
                </a:solidFill>
                <a:latin typeface="Constantia" pitchFamily="18" charset="0"/>
              </a:rPr>
              <a:t>Горный хрусталь</a:t>
            </a:r>
            <a:endParaRPr lang="ru-RU" sz="66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0" y="1772816"/>
            <a:ext cx="7452320" cy="4471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7762"/>
            <a:ext cx="6858000" cy="456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</Words>
  <Application>Microsoft Office PowerPoint</Application>
  <PresentationFormat>Экран (4:3)</PresentationFormat>
  <Paragraphs>10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Тема Office</vt:lpstr>
      <vt:lpstr>Уральские самоцветы</vt:lpstr>
      <vt:lpstr>   Загадка</vt:lpstr>
      <vt:lpstr>Малахит</vt:lpstr>
      <vt:lpstr>Презентация PowerPoint</vt:lpstr>
      <vt:lpstr>Презентация PowerPoint</vt:lpstr>
      <vt:lpstr>Презентация PowerPoint</vt:lpstr>
      <vt:lpstr>    Загадка </vt:lpstr>
      <vt:lpstr>Горный хрусталь</vt:lpstr>
      <vt:lpstr>Презентация PowerPoint</vt:lpstr>
      <vt:lpstr>Презентация PowerPoint</vt:lpstr>
      <vt:lpstr>Презентация PowerPoint</vt:lpstr>
      <vt:lpstr>  Загадка</vt:lpstr>
      <vt:lpstr>Яшма</vt:lpstr>
      <vt:lpstr>Презентация PowerPoint</vt:lpstr>
      <vt:lpstr>Презентация PowerPoint</vt:lpstr>
      <vt:lpstr>  Загадка</vt:lpstr>
      <vt:lpstr>Изумруд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Уральские самоцветы</dc:title>
  <cp:lastModifiedBy>Воспитатель</cp:lastModifiedBy>
  <cp:revision>14</cp:revision>
  <dcterms:modified xsi:type="dcterms:W3CDTF">2019-01-24T08:24:16Z</dcterms:modified>
</cp:coreProperties>
</file>