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3813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ru-RU" sz="8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sz="8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Уральские  </a:t>
            </a:r>
            <a:r>
              <a:rPr lang="ru-RU" sz="80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самоцветы</a:t>
            </a:r>
            <a:endParaRPr lang="ru-RU" sz="8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90563"/>
            <a:ext cx="8208912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8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9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0" y="188640"/>
            <a:ext cx="386104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0" b="99667" l="4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84" y="1552178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9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3732"/>
            <a:ext cx="6996485" cy="524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4278"/>
            <a:ext cx="7691785" cy="594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6" b="10000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9711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4" l="18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7" r="17614"/>
          <a:stretch/>
        </p:blipFill>
        <p:spPr bwMode="auto">
          <a:xfrm rot="5400000">
            <a:off x="3420914" y="1160983"/>
            <a:ext cx="5141246" cy="557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0" r="100000">
                        <a14:backgroundMark x1="16750" y1="23500" x2="16750" y2="23500"/>
                        <a14:backgroundMark x1="45000" y1="8500" x2="45000" y2="8500"/>
                        <a14:backgroundMark x1="75000" y1="9000" x2="75000" y2="9000"/>
                        <a14:backgroundMark x1="11000" y1="45500" x2="11000" y2="45500"/>
                        <a14:backgroundMark x1="5500" y1="70000" x2="5500" y2="70000"/>
                        <a14:backgroundMark x1="87250" y1="11750" x2="87250" y2="11750"/>
                        <a14:backgroundMark x1="91500" y1="31000" x2="91500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0" y="764704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7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0" l="0" r="99750">
                        <a14:backgroundMark x1="7000" y1="93250" x2="7000" y2="93250"/>
                        <a14:backgroundMark x1="24250" y1="96500" x2="24250" y2="96500"/>
                        <a14:backgroundMark x1="28000" y1="95750" x2="2800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80" l="0" r="100000">
                        <a14:backgroundMark x1="6778" y1="13565" x2="6778" y2="13565"/>
                        <a14:backgroundMark x1="2222" y1="38328" x2="2222" y2="38328"/>
                        <a14:backgroundMark x1="13111" y1="25868" x2="13111" y2="25868"/>
                        <a14:backgroundMark x1="21889" y1="17823" x2="21889" y2="17823"/>
                        <a14:backgroundMark x1="33556" y1="13091" x2="33556" y2="13091"/>
                        <a14:backgroundMark x1="89667" y1="12618" x2="89667" y2="12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28" y="2564904"/>
            <a:ext cx="5230606" cy="36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0lBhdcOYLTM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8294"/>
          <a:stretch/>
        </p:blipFill>
        <p:spPr bwMode="auto">
          <a:xfrm>
            <a:off x="467544" y="692696"/>
            <a:ext cx="82660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Уральские  самоцветы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Уральские  самоцветы</dc:title>
  <dc:creator>Елена</dc:creator>
  <cp:lastModifiedBy>Елена</cp:lastModifiedBy>
  <cp:revision>13</cp:revision>
  <dcterms:created xsi:type="dcterms:W3CDTF">2019-01-22T11:51:39Z</dcterms:created>
  <dcterms:modified xsi:type="dcterms:W3CDTF">2019-01-24T08:36:22Z</dcterms:modified>
</cp:coreProperties>
</file>