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82" r:id="rId10"/>
    <p:sldId id="268" r:id="rId11"/>
    <p:sldId id="284" r:id="rId12"/>
    <p:sldId id="270" r:id="rId13"/>
    <p:sldId id="271" r:id="rId14"/>
    <p:sldId id="272" r:id="rId15"/>
    <p:sldId id="285" r:id="rId16"/>
    <p:sldId id="273" r:id="rId17"/>
    <p:sldId id="274" r:id="rId18"/>
    <p:sldId id="283" r:id="rId19"/>
    <p:sldId id="277" r:id="rId20"/>
    <p:sldId id="278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Презентация 9 мая 2019\9m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57" y="332656"/>
            <a:ext cx="860444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Презентация 9 мая 2019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9 МАЯ 2019\Презентация 9 мая 2019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4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Презентация 9 мая 2019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Презентация 9 мая 2019\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Презентация 9 мая 2019\6c45302438601260c52b13a9e5ac3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9 МАЯ 2019\Презентация 9 мая 2019\минута молч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Презентация 9 мая 2019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Презентация 9 мая 2019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9 МАЯ 2019\Презентация 9 мая 2019\501683575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07" y="0"/>
            <a:ext cx="514478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2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Презентация 9 мая 2019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Презентация 9 мая 2019\goroda-ger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Презентация 9 мая 2019\108566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0985" y="0"/>
            <a:ext cx="95749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Презентация 9 мая 2019\Pobeda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001" y="1"/>
            <a:ext cx="972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Рабочий стол\Презентация 9 мая 2019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Презентация 9 мая 2019\6240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Презентация 9 мая 2019\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Admin\Рабочий стол\Презентация 9 мая 2019\5026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0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Презентация 9 мая 2019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Презентация 9 мая 2019\877edce5c9a48765b2c44cd9e9c877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57150"/>
            <a:ext cx="4762500" cy="674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Ксюша\Презентация 9 мая 2019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2001-12-31T19:42:00Z</dcterms:modified>
</cp:coreProperties>
</file>