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5"/>
  </p:notesMasterIdLst>
  <p:handoutMasterIdLst>
    <p:handoutMasterId r:id="rId16"/>
  </p:handoutMasterIdLst>
  <p:sldIdLst>
    <p:sldId id="318" r:id="rId3"/>
    <p:sldId id="329" r:id="rId4"/>
    <p:sldId id="330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39" r:id="rId14"/>
  </p:sldIdLst>
  <p:sldSz cx="12188825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1018">
          <p15:clr>
            <a:srgbClr val="A4A3A4"/>
          </p15:clr>
        </p15:guide>
        <p15:guide id="5" orient="horz" pos="3886">
          <p15:clr>
            <a:srgbClr val="A4A3A4"/>
          </p15:clr>
        </p15:guide>
        <p15:guide id="6" orient="horz" pos="2928">
          <p15:clr>
            <a:srgbClr val="A4A3A4"/>
          </p15:clr>
        </p15:guide>
        <p15:guide id="7" orient="horz" pos="3072">
          <p15:clr>
            <a:srgbClr val="A4A3A4"/>
          </p15:clr>
        </p15:guide>
        <p15:guide id="8" orient="horz" pos="407">
          <p15:clr>
            <a:srgbClr val="A4A3A4"/>
          </p15:clr>
        </p15:guide>
        <p15:guide id="9" pos="3839">
          <p15:clr>
            <a:srgbClr val="A4A3A4"/>
          </p15:clr>
        </p15:guide>
        <p15:guide id="10" pos="959">
          <p15:clr>
            <a:srgbClr val="A4A3A4"/>
          </p15:clr>
        </p15:guide>
        <p15:guide id="11" pos="7151">
          <p15:clr>
            <a:srgbClr val="A4A3A4"/>
          </p15:clr>
        </p15:guide>
        <p15:guide id="12" pos="671">
          <p15:clr>
            <a:srgbClr val="A4A3A4"/>
          </p15:clr>
        </p15:guide>
        <p15:guide id="13" pos="4991">
          <p15:clr>
            <a:srgbClr val="A4A3A4"/>
          </p15:clr>
        </p15:guide>
        <p15:guide id="14" pos="7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282"/>
    <a:srgbClr val="6E90FE"/>
    <a:srgbClr val="8086FC"/>
    <a:srgbClr val="6D6DFB"/>
    <a:srgbClr val="4E78F0"/>
    <a:srgbClr val="F0932C"/>
    <a:srgbClr val="92C610"/>
    <a:srgbClr val="9FD812"/>
    <a:srgbClr val="E05F2C"/>
    <a:srgbClr val="0ABE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0652" autoAdjust="0"/>
  </p:normalViewPr>
  <p:slideViewPr>
    <p:cSldViewPr showGuides="1">
      <p:cViewPr varScale="1">
        <p:scale>
          <a:sx n="91" d="100"/>
          <a:sy n="91" d="100"/>
        </p:scale>
        <p:origin x="534" y="84"/>
      </p:cViewPr>
      <p:guideLst>
        <p:guide orient="horz" pos="2160"/>
        <p:guide orient="horz" pos="4030"/>
        <p:guide orient="horz" pos="1152"/>
        <p:guide orient="horz" pos="1018"/>
        <p:guide orient="horz" pos="3886"/>
        <p:guide orient="horz" pos="2928"/>
        <p:guide orient="horz" pos="3072"/>
        <p:guide orient="horz" pos="407"/>
        <p:guide pos="3839"/>
        <p:guide pos="959"/>
        <p:guide pos="7151"/>
        <p:guide pos="671"/>
        <p:guide pos="4991"/>
        <p:guide pos="70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119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9AFDC-7658-4951-B0FF-52DFF2A93C0A}" type="datetimeFigureOut">
              <a:rPr lang="ru-RU" smtClean="0"/>
              <a:t>09.10.2018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ED99B-9732-49FC-9C16-B56FEB1B10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4662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ru-RU" smtClean="0"/>
              <a:t>09.10.2018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23213" y="0"/>
            <a:ext cx="426561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0824" y="1600200"/>
            <a:ext cx="5945188" cy="30480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0825" y="4898572"/>
            <a:ext cx="5945187" cy="127045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658936" y="4782971"/>
            <a:ext cx="56546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923213" y="0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09.10.2018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23412" y="646112"/>
            <a:ext cx="1828801" cy="55229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2412" y="646112"/>
            <a:ext cx="7620000" cy="55229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09.10.2018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371012" y="762000"/>
            <a:ext cx="0" cy="533400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09.10.2018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23611" y="0"/>
            <a:ext cx="1065213" cy="6858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1123612" y="10886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0" y="2237096"/>
            <a:ext cx="8229601" cy="2411103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2" y="4876800"/>
            <a:ext cx="8229601" cy="129222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09.10.2018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658936" y="4782971"/>
            <a:ext cx="80168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88168" y="1984248"/>
            <a:ext cx="4800600" cy="41879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51612" y="1984248"/>
            <a:ext cx="4800601" cy="41879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09.10.2018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800600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800600" cy="34258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51613" y="1828800"/>
            <a:ext cx="4800600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51613" y="2743200"/>
            <a:ext cx="4800600" cy="34258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09.10.2018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09.10.2018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09.10.2018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7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4000" b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4414" y="685800"/>
            <a:ext cx="5257799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09.10.2018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4414" y="0"/>
            <a:ext cx="6172198" cy="6857999"/>
          </a:xfrm>
          <a:solidFill>
            <a:schemeClr val="bg2"/>
          </a:solidFill>
          <a:effectLst>
            <a:outerShdw blurRad="152400" dist="50800" dir="10800000" algn="r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8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000" b="0" i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9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1981200"/>
            <a:ext cx="9829799" cy="418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3F41C87-7AD9-4845-A077-840E4A0F3F06}" type="datetimeFigureOut">
              <a:rPr lang="ru-RU" smtClean="0"/>
              <a:pPr/>
              <a:t>09.10.2018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85411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065213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" y="0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75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0425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3463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Расчет стоимости проживания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smtClean="0"/>
              <a:t>Практическая работа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011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Задача 7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marL="0" indent="0">
              <a:buNone/>
            </a:pPr>
            <a:r>
              <a:rPr lang="ru-RU" dirty="0" smtClean="0"/>
              <a:t>Рассчитайте стоимость проживания для гостя по заданным условиям и составьте счет для гостя:</a:t>
            </a:r>
          </a:p>
          <a:p>
            <a:r>
              <a:rPr lang="ru-RU" dirty="0" smtClean="0"/>
              <a:t>Проживание в номере </a:t>
            </a:r>
            <a:r>
              <a:rPr lang="en-US" dirty="0" smtClean="0"/>
              <a:t>Superior </a:t>
            </a:r>
            <a:r>
              <a:rPr lang="ru-RU" dirty="0" smtClean="0"/>
              <a:t>8 суток с 01</a:t>
            </a:r>
            <a:r>
              <a:rPr lang="en-US" dirty="0" smtClean="0"/>
              <a:t>.</a:t>
            </a:r>
            <a:r>
              <a:rPr lang="ru-RU" dirty="0" smtClean="0"/>
              <a:t>07.2017, 2 взрослых </a:t>
            </a:r>
          </a:p>
          <a:p>
            <a:r>
              <a:rPr lang="ru-RU" dirty="0" smtClean="0"/>
              <a:t>Завтрак все дни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ru-RU" dirty="0" smtClean="0"/>
              <a:t>Аренда ноутбука 3 дня</a:t>
            </a:r>
            <a:endParaRPr lang="ru-RU" dirty="0"/>
          </a:p>
          <a:p>
            <a:r>
              <a:rPr lang="ru-RU" dirty="0" smtClean="0"/>
              <a:t>Посещение тренажерного зала</a:t>
            </a:r>
          </a:p>
          <a:p>
            <a:r>
              <a:rPr lang="ru-RU" dirty="0" smtClean="0"/>
              <a:t>Украшение номера цветами – 3000 руб.</a:t>
            </a:r>
          </a:p>
        </p:txBody>
      </p:sp>
    </p:spTree>
    <p:extLst>
      <p:ext uri="{BB962C8B-B14F-4D97-AF65-F5344CB8AC3E}">
        <p14:creationId xmlns:p14="http://schemas.microsoft.com/office/powerpoint/2010/main" val="15987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Задача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8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marL="0" indent="0">
              <a:buNone/>
            </a:pPr>
            <a:r>
              <a:rPr lang="ru-RU" dirty="0" smtClean="0"/>
              <a:t>Рассчитайте стоимость проживания для гостя по заданным условиям и составьте счет для гостя:</a:t>
            </a:r>
          </a:p>
          <a:p>
            <a:r>
              <a:rPr lang="ru-RU" dirty="0" smtClean="0"/>
              <a:t>Проживание в номере </a:t>
            </a:r>
            <a:r>
              <a:rPr lang="en-US" dirty="0" smtClean="0"/>
              <a:t>Single 5</a:t>
            </a:r>
            <a:r>
              <a:rPr lang="ru-RU" dirty="0" smtClean="0"/>
              <a:t> суток с </a:t>
            </a:r>
            <a:r>
              <a:rPr lang="en-US" dirty="0" smtClean="0"/>
              <a:t>1</a:t>
            </a:r>
            <a:r>
              <a:rPr lang="ru-RU" dirty="0" smtClean="0"/>
              <a:t>1</a:t>
            </a:r>
            <a:r>
              <a:rPr lang="en-US" dirty="0" smtClean="0"/>
              <a:t>.</a:t>
            </a:r>
            <a:r>
              <a:rPr lang="ru-RU" dirty="0" smtClean="0"/>
              <a:t>0</a:t>
            </a:r>
            <a:r>
              <a:rPr lang="en-US" dirty="0" smtClean="0"/>
              <a:t>6</a:t>
            </a:r>
            <a:r>
              <a:rPr lang="ru-RU" dirty="0" smtClean="0"/>
              <a:t>.2017, </a:t>
            </a:r>
            <a:r>
              <a:rPr lang="en-US" dirty="0" smtClean="0"/>
              <a:t>1 </a:t>
            </a:r>
            <a:r>
              <a:rPr lang="ru-RU" dirty="0" smtClean="0"/>
              <a:t>взрослый</a:t>
            </a:r>
          </a:p>
          <a:p>
            <a:r>
              <a:rPr lang="ru-RU" dirty="0" smtClean="0"/>
              <a:t>Аренда конференц-зала</a:t>
            </a:r>
            <a:r>
              <a:rPr lang="en-US" dirty="0" smtClean="0"/>
              <a:t> </a:t>
            </a:r>
            <a:r>
              <a:rPr lang="ru-RU" dirty="0" smtClean="0"/>
              <a:t>на 3 часа</a:t>
            </a:r>
            <a:endParaRPr lang="ru-RU" dirty="0"/>
          </a:p>
          <a:p>
            <a:r>
              <a:rPr lang="ru-RU" dirty="0" smtClean="0"/>
              <a:t>Посещение тренажерного зала</a:t>
            </a:r>
          </a:p>
          <a:p>
            <a:r>
              <a:rPr lang="ru-RU" dirty="0" smtClean="0"/>
              <a:t>Телефонный разговор, Япония 5 мин.</a:t>
            </a:r>
          </a:p>
          <a:p>
            <a:r>
              <a:rPr lang="ru-RU" dirty="0" smtClean="0"/>
              <a:t>Скидка 1500 бонусов, где 10 бонусов = 1 рубль</a:t>
            </a:r>
          </a:p>
        </p:txBody>
      </p:sp>
    </p:spTree>
    <p:extLst>
      <p:ext uri="{BB962C8B-B14F-4D97-AF65-F5344CB8AC3E}">
        <p14:creationId xmlns:p14="http://schemas.microsoft.com/office/powerpoint/2010/main" val="193432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Задача 9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marL="0" indent="0">
              <a:buNone/>
            </a:pPr>
            <a:r>
              <a:rPr lang="ru-RU" dirty="0" smtClean="0"/>
              <a:t>Рассчитайте стоимость проживания для гостя по заданным условиям и составьте счет для гостя:</a:t>
            </a:r>
          </a:p>
          <a:p>
            <a:r>
              <a:rPr lang="ru-RU" dirty="0" smtClean="0"/>
              <a:t>Проживание в номере </a:t>
            </a:r>
            <a:r>
              <a:rPr lang="en-US" dirty="0" smtClean="0"/>
              <a:t>Deluxe 2</a:t>
            </a:r>
            <a:r>
              <a:rPr lang="ru-RU" dirty="0" smtClean="0"/>
              <a:t> суток с </a:t>
            </a:r>
            <a:r>
              <a:rPr lang="en-US" dirty="0" smtClean="0"/>
              <a:t>19.</a:t>
            </a:r>
            <a:r>
              <a:rPr lang="ru-RU" dirty="0" smtClean="0"/>
              <a:t>0</a:t>
            </a:r>
            <a:r>
              <a:rPr lang="en-US" dirty="0" smtClean="0"/>
              <a:t>9</a:t>
            </a:r>
            <a:r>
              <a:rPr lang="ru-RU" dirty="0" smtClean="0"/>
              <a:t>.2017, </a:t>
            </a:r>
            <a:r>
              <a:rPr lang="en-US" dirty="0" smtClean="0"/>
              <a:t>1 </a:t>
            </a:r>
            <a:r>
              <a:rPr lang="ru-RU" dirty="0" smtClean="0"/>
              <a:t>взрослый</a:t>
            </a:r>
          </a:p>
          <a:p>
            <a:r>
              <a:rPr lang="ru-RU" dirty="0" smtClean="0"/>
              <a:t>Услуги прачечной – 500 руб.</a:t>
            </a:r>
            <a:endParaRPr lang="ru-RU" dirty="0"/>
          </a:p>
          <a:p>
            <a:r>
              <a:rPr lang="ru-RU" dirty="0" smtClean="0"/>
              <a:t>Посещение тренажерного зала</a:t>
            </a:r>
          </a:p>
          <a:p>
            <a:r>
              <a:rPr lang="ru-RU" dirty="0" smtClean="0"/>
              <a:t>Порча телевизора – 10 000 руб.</a:t>
            </a:r>
          </a:p>
          <a:p>
            <a:r>
              <a:rPr lang="ru-RU" dirty="0" smtClean="0"/>
              <a:t>Скидка 1996 бонусов, где 10 бонусов = 1 рубль</a:t>
            </a:r>
          </a:p>
        </p:txBody>
      </p:sp>
    </p:spTree>
    <p:extLst>
      <p:ext uri="{BB962C8B-B14F-4D97-AF65-F5344CB8AC3E}">
        <p14:creationId xmlns:p14="http://schemas.microsoft.com/office/powerpoint/2010/main" val="103322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Задача 1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marL="0" indent="0">
              <a:buNone/>
            </a:pPr>
            <a:r>
              <a:rPr lang="ru-RU" dirty="0" smtClean="0"/>
              <a:t>Рассчитайте стоимость проживания для гостя по заданным условиям:</a:t>
            </a:r>
          </a:p>
          <a:p>
            <a:r>
              <a:rPr lang="ru-RU" dirty="0" smtClean="0"/>
              <a:t>Проживание в номере </a:t>
            </a:r>
            <a:r>
              <a:rPr lang="en-US" dirty="0" smtClean="0"/>
              <a:t>DBL</a:t>
            </a:r>
            <a:r>
              <a:rPr lang="ru-RU" dirty="0" smtClean="0"/>
              <a:t> 6 суток с 30.05.2017 по 05.06.2017 – по 5000, 30000</a:t>
            </a:r>
          </a:p>
          <a:p>
            <a:r>
              <a:rPr lang="ru-RU" dirty="0" smtClean="0"/>
              <a:t>Завтрак 2, 3 и 4 сутки – по 500, 1500 </a:t>
            </a:r>
          </a:p>
          <a:p>
            <a:r>
              <a:rPr lang="en-US" dirty="0" smtClean="0"/>
              <a:t>Room service </a:t>
            </a:r>
            <a:r>
              <a:rPr lang="ru-RU" dirty="0" smtClean="0"/>
              <a:t>– лапша с говядиной в соусе </a:t>
            </a:r>
            <a:r>
              <a:rPr lang="ru-RU" dirty="0" err="1" smtClean="0"/>
              <a:t>терияки</a:t>
            </a:r>
            <a:r>
              <a:rPr lang="ru-RU" dirty="0" smtClean="0"/>
              <a:t>, </a:t>
            </a:r>
            <a:r>
              <a:rPr lang="ru-RU" dirty="0" err="1" smtClean="0"/>
              <a:t>эспрессо</a:t>
            </a:r>
            <a:r>
              <a:rPr lang="ru-RU" dirty="0" smtClean="0"/>
              <a:t> – 360+460</a:t>
            </a:r>
          </a:p>
          <a:p>
            <a:r>
              <a:rPr lang="ru-RU" dirty="0" smtClean="0"/>
              <a:t>Посещение сауны – 900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760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Задача 1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marL="0" indent="0">
              <a:buNone/>
            </a:pPr>
            <a:r>
              <a:rPr lang="ru-RU" dirty="0" smtClean="0"/>
              <a:t>Ответ: 32 860 руб.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847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Задача 2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marL="0" indent="0">
              <a:buNone/>
            </a:pPr>
            <a:r>
              <a:rPr lang="ru-RU" dirty="0" smtClean="0"/>
              <a:t>Рассчитайте стоимость проживания для гостя по заданным условиям:</a:t>
            </a:r>
          </a:p>
          <a:p>
            <a:r>
              <a:rPr lang="ru-RU" dirty="0" smtClean="0"/>
              <a:t>Проживание в номере </a:t>
            </a:r>
            <a:r>
              <a:rPr lang="en-US" dirty="0" smtClean="0"/>
              <a:t>Deluxe</a:t>
            </a:r>
            <a:r>
              <a:rPr lang="ru-RU" dirty="0" smtClean="0"/>
              <a:t> </a:t>
            </a:r>
            <a:r>
              <a:rPr lang="en-US" dirty="0" smtClean="0"/>
              <a:t>2</a:t>
            </a:r>
            <a:r>
              <a:rPr lang="ru-RU" dirty="0" smtClean="0"/>
              <a:t> суток с 0</a:t>
            </a:r>
            <a:r>
              <a:rPr lang="en-US" dirty="0" smtClean="0"/>
              <a:t>2.</a:t>
            </a:r>
            <a:r>
              <a:rPr lang="ru-RU" dirty="0" smtClean="0"/>
              <a:t>05.2017 по 0</a:t>
            </a:r>
            <a:r>
              <a:rPr lang="en-US" dirty="0" smtClean="0"/>
              <a:t>4</a:t>
            </a:r>
            <a:r>
              <a:rPr lang="ru-RU" dirty="0" smtClean="0"/>
              <a:t>.0</a:t>
            </a:r>
            <a:r>
              <a:rPr lang="en-US" dirty="0" smtClean="0"/>
              <a:t>5</a:t>
            </a:r>
            <a:r>
              <a:rPr lang="ru-RU" dirty="0" smtClean="0"/>
              <a:t>.2017, 2 взрослых</a:t>
            </a:r>
            <a:endParaRPr lang="en-US" dirty="0" smtClean="0"/>
          </a:p>
          <a:p>
            <a:r>
              <a:rPr lang="ru-RU" dirty="0" smtClean="0"/>
              <a:t>Завтрак </a:t>
            </a:r>
            <a:r>
              <a:rPr lang="en-US" dirty="0" smtClean="0"/>
              <a:t>– 1 </a:t>
            </a:r>
            <a:r>
              <a:rPr lang="ru-RU" dirty="0" smtClean="0"/>
              <a:t>сутки</a:t>
            </a:r>
          </a:p>
          <a:p>
            <a:r>
              <a:rPr lang="en-US" dirty="0" smtClean="0"/>
              <a:t>Room service </a:t>
            </a:r>
            <a:r>
              <a:rPr lang="ru-RU" dirty="0" smtClean="0"/>
              <a:t>– пиво </a:t>
            </a:r>
            <a:r>
              <a:rPr lang="en-US" dirty="0" smtClean="0"/>
              <a:t>Heineken</a:t>
            </a:r>
          </a:p>
          <a:p>
            <a:r>
              <a:rPr lang="ru-RU" dirty="0" smtClean="0"/>
              <a:t>Аренда ноутбука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178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Задача 3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marL="0" indent="0">
              <a:buNone/>
            </a:pPr>
            <a:r>
              <a:rPr lang="ru-RU" dirty="0" smtClean="0"/>
              <a:t>Рассчитайте стоимость проживания для гостя по заданным условиям:</a:t>
            </a:r>
          </a:p>
          <a:p>
            <a:r>
              <a:rPr lang="ru-RU" dirty="0" smtClean="0"/>
              <a:t>Проживание в номере </a:t>
            </a:r>
            <a:r>
              <a:rPr lang="en-US" dirty="0" smtClean="0"/>
              <a:t>Superior</a:t>
            </a:r>
            <a:r>
              <a:rPr lang="ru-RU" dirty="0" smtClean="0"/>
              <a:t> </a:t>
            </a:r>
            <a:r>
              <a:rPr lang="en-US" dirty="0" smtClean="0"/>
              <a:t>3</a:t>
            </a:r>
            <a:r>
              <a:rPr lang="ru-RU" dirty="0" smtClean="0"/>
              <a:t> суток с 0</a:t>
            </a:r>
            <a:r>
              <a:rPr lang="en-US" dirty="0" smtClean="0"/>
              <a:t>2.</a:t>
            </a:r>
            <a:r>
              <a:rPr lang="ru-RU" dirty="0" smtClean="0"/>
              <a:t>05.2017 по 0</a:t>
            </a:r>
            <a:r>
              <a:rPr lang="en-US" dirty="0" smtClean="0"/>
              <a:t>5</a:t>
            </a:r>
            <a:r>
              <a:rPr lang="ru-RU" dirty="0" smtClean="0"/>
              <a:t>.0</a:t>
            </a:r>
            <a:r>
              <a:rPr lang="en-US" dirty="0" smtClean="0"/>
              <a:t>5</a:t>
            </a:r>
            <a:r>
              <a:rPr lang="ru-RU" dirty="0" smtClean="0"/>
              <a:t>.2017, 1 взрослый и 1 ребенок </a:t>
            </a:r>
            <a:endParaRPr lang="en-US" dirty="0" smtClean="0"/>
          </a:p>
          <a:p>
            <a:r>
              <a:rPr lang="ru-RU" dirty="0" smtClean="0"/>
              <a:t>Мини-бар – 700 руб.</a:t>
            </a:r>
          </a:p>
          <a:p>
            <a:r>
              <a:rPr lang="ru-RU" dirty="0" smtClean="0"/>
              <a:t>Химчистка – 500 руб.</a:t>
            </a:r>
            <a:endParaRPr lang="en-US" dirty="0" smtClean="0"/>
          </a:p>
          <a:p>
            <a:r>
              <a:rPr lang="ru-RU" dirty="0" smtClean="0"/>
              <a:t>Скидка 1000 бонусов, где 10 бонусов – 1 рубль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35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Задача 4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marL="0" indent="0">
              <a:buNone/>
            </a:pPr>
            <a:r>
              <a:rPr lang="ru-RU" dirty="0" smtClean="0"/>
              <a:t>Рассчитайте стоимость проживания для гостя по заданным условиям:</a:t>
            </a:r>
          </a:p>
          <a:p>
            <a:r>
              <a:rPr lang="ru-RU" dirty="0" smtClean="0"/>
              <a:t>Проживание в номере </a:t>
            </a:r>
            <a:r>
              <a:rPr lang="en-US" dirty="0" smtClean="0"/>
              <a:t>King Suite</a:t>
            </a:r>
            <a:r>
              <a:rPr lang="ru-RU" dirty="0" smtClean="0"/>
              <a:t> </a:t>
            </a:r>
            <a:r>
              <a:rPr lang="en-US" dirty="0" smtClean="0"/>
              <a:t>3</a:t>
            </a:r>
            <a:r>
              <a:rPr lang="ru-RU" dirty="0" smtClean="0"/>
              <a:t> суток с 0</a:t>
            </a:r>
            <a:r>
              <a:rPr lang="en-US" dirty="0" smtClean="0"/>
              <a:t>2.</a:t>
            </a:r>
            <a:r>
              <a:rPr lang="ru-RU" dirty="0" smtClean="0"/>
              <a:t>05.2017 по 0</a:t>
            </a:r>
            <a:r>
              <a:rPr lang="en-US" dirty="0" smtClean="0"/>
              <a:t>5</a:t>
            </a:r>
            <a:r>
              <a:rPr lang="ru-RU" dirty="0" smtClean="0"/>
              <a:t>.0</a:t>
            </a:r>
            <a:r>
              <a:rPr lang="en-US" dirty="0" smtClean="0"/>
              <a:t>5</a:t>
            </a:r>
            <a:r>
              <a:rPr lang="ru-RU" dirty="0" smtClean="0"/>
              <a:t>.2017, 2 взрослых </a:t>
            </a:r>
            <a:endParaRPr lang="en-US" dirty="0" smtClean="0"/>
          </a:p>
          <a:p>
            <a:r>
              <a:rPr lang="ru-RU" dirty="0" smtClean="0"/>
              <a:t>Финальная уборка – 500 руб.</a:t>
            </a:r>
          </a:p>
          <a:p>
            <a:r>
              <a:rPr lang="ru-RU" dirty="0" smtClean="0"/>
              <a:t>Завтрак – все дни</a:t>
            </a:r>
            <a:endParaRPr lang="en-US" dirty="0" smtClean="0"/>
          </a:p>
          <a:p>
            <a:r>
              <a:rPr lang="ru-RU" dirty="0" smtClean="0"/>
              <a:t>Скидка 347 бонусов, где 10 бонусов – 1 рубль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230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Задача 5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marL="0" indent="0">
              <a:buNone/>
            </a:pPr>
            <a:r>
              <a:rPr lang="ru-RU" dirty="0" smtClean="0"/>
              <a:t>Рассчитайте стоимость проживания для гостя по заданным условиям:</a:t>
            </a:r>
          </a:p>
          <a:p>
            <a:r>
              <a:rPr lang="ru-RU" dirty="0" smtClean="0"/>
              <a:t>Проживание в номере </a:t>
            </a:r>
            <a:r>
              <a:rPr lang="en-US" dirty="0" smtClean="0"/>
              <a:t>Deluxe 3</a:t>
            </a:r>
            <a:r>
              <a:rPr lang="ru-RU" dirty="0" smtClean="0"/>
              <a:t> суток с 0</a:t>
            </a:r>
            <a:r>
              <a:rPr lang="en-US" dirty="0" smtClean="0"/>
              <a:t>6.</a:t>
            </a:r>
            <a:r>
              <a:rPr lang="ru-RU" dirty="0" smtClean="0"/>
              <a:t>0</a:t>
            </a:r>
            <a:r>
              <a:rPr lang="en-US" dirty="0" smtClean="0"/>
              <a:t>9</a:t>
            </a:r>
            <a:r>
              <a:rPr lang="ru-RU" dirty="0" smtClean="0"/>
              <a:t>.2017 по 0</a:t>
            </a:r>
            <a:r>
              <a:rPr lang="en-US" dirty="0" smtClean="0"/>
              <a:t>9</a:t>
            </a:r>
            <a:r>
              <a:rPr lang="ru-RU" dirty="0" smtClean="0"/>
              <a:t>.</a:t>
            </a:r>
            <a:r>
              <a:rPr lang="en-US" dirty="0" smtClean="0"/>
              <a:t>09</a:t>
            </a:r>
            <a:r>
              <a:rPr lang="ru-RU" dirty="0" smtClean="0"/>
              <a:t>.2017, 2 взрослых </a:t>
            </a:r>
          </a:p>
          <a:p>
            <a:r>
              <a:rPr lang="ru-RU" dirty="0" smtClean="0"/>
              <a:t>Дополнительная кровать 1 сутки</a:t>
            </a:r>
            <a:endParaRPr lang="en-US" dirty="0" smtClean="0"/>
          </a:p>
          <a:p>
            <a:r>
              <a:rPr lang="ru-RU" dirty="0" smtClean="0"/>
              <a:t>Завтрак все дни</a:t>
            </a:r>
          </a:p>
          <a:p>
            <a:r>
              <a:rPr lang="ru-RU" dirty="0" smtClean="0"/>
              <a:t>Скидка 3% с учетом невозвратного тарифа при бронировании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50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Задача 6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marL="0" indent="0">
              <a:buNone/>
            </a:pPr>
            <a:r>
              <a:rPr lang="ru-RU" dirty="0" smtClean="0"/>
              <a:t>Рассчитайте стоимость проживания для гостя по заданным условиям:</a:t>
            </a:r>
          </a:p>
          <a:p>
            <a:r>
              <a:rPr lang="ru-RU" dirty="0" smtClean="0"/>
              <a:t>Проживание в номере </a:t>
            </a:r>
            <a:r>
              <a:rPr lang="en-US" dirty="0" smtClean="0"/>
              <a:t>DBL </a:t>
            </a:r>
            <a:r>
              <a:rPr lang="ru-RU" dirty="0" smtClean="0"/>
              <a:t>4 суток с 05</a:t>
            </a:r>
            <a:r>
              <a:rPr lang="en-US" dirty="0" smtClean="0"/>
              <a:t>.</a:t>
            </a:r>
            <a:r>
              <a:rPr lang="ru-RU" dirty="0" smtClean="0"/>
              <a:t>01.2017 по 0</a:t>
            </a:r>
            <a:r>
              <a:rPr lang="en-US" dirty="0" smtClean="0"/>
              <a:t>9</a:t>
            </a:r>
            <a:r>
              <a:rPr lang="ru-RU" dirty="0" smtClean="0"/>
              <a:t>.</a:t>
            </a:r>
            <a:r>
              <a:rPr lang="en-US" dirty="0" smtClean="0"/>
              <a:t>0</a:t>
            </a:r>
            <a:r>
              <a:rPr lang="ru-RU" dirty="0" smtClean="0"/>
              <a:t>1.2017, 2 взрослых </a:t>
            </a:r>
          </a:p>
          <a:p>
            <a:r>
              <a:rPr lang="ru-RU" dirty="0" smtClean="0"/>
              <a:t>Услуги бизнес-центра 600 руб.</a:t>
            </a:r>
          </a:p>
          <a:p>
            <a:r>
              <a:rPr lang="ru-RU" dirty="0" smtClean="0"/>
              <a:t>Завтрак все дни</a:t>
            </a:r>
          </a:p>
          <a:p>
            <a:r>
              <a:rPr lang="ru-RU" dirty="0" smtClean="0"/>
              <a:t>Скидка 3% с учетом невозвратного тарифа при бронировании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251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Задача 6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marL="0" indent="0">
              <a:buNone/>
            </a:pPr>
            <a:r>
              <a:rPr lang="ru-RU" dirty="0" smtClean="0"/>
              <a:t>Рассчитайте стоимость проживания для гостя по заданным условиям и составьте счет для гостя:</a:t>
            </a:r>
          </a:p>
          <a:p>
            <a:r>
              <a:rPr lang="ru-RU" dirty="0" smtClean="0"/>
              <a:t>Проживание в номере </a:t>
            </a:r>
            <a:r>
              <a:rPr lang="en-US" dirty="0" smtClean="0"/>
              <a:t>Triple </a:t>
            </a:r>
            <a:r>
              <a:rPr lang="ru-RU" dirty="0" smtClean="0"/>
              <a:t>4 суток с 23</a:t>
            </a:r>
            <a:r>
              <a:rPr lang="en-US" dirty="0" smtClean="0"/>
              <a:t>.</a:t>
            </a:r>
            <a:r>
              <a:rPr lang="ru-RU" dirty="0" smtClean="0"/>
              <a:t>01.2017 по 27.</a:t>
            </a:r>
            <a:r>
              <a:rPr lang="en-US" dirty="0" smtClean="0"/>
              <a:t>0</a:t>
            </a:r>
            <a:r>
              <a:rPr lang="ru-RU" dirty="0" smtClean="0"/>
              <a:t>1.2017, 3 взрослых </a:t>
            </a:r>
          </a:p>
          <a:p>
            <a:r>
              <a:rPr lang="ru-RU" dirty="0" smtClean="0"/>
              <a:t>Завтрак все дни</a:t>
            </a:r>
            <a:r>
              <a:rPr lang="en-US" dirty="0" smtClean="0"/>
              <a:t> </a:t>
            </a:r>
            <a:r>
              <a:rPr lang="ru-RU" dirty="0" smtClean="0"/>
              <a:t>на двоих гостей</a:t>
            </a:r>
          </a:p>
          <a:p>
            <a:r>
              <a:rPr lang="en-US" dirty="0" smtClean="0"/>
              <a:t>Room service </a:t>
            </a:r>
            <a:r>
              <a:rPr lang="ru-RU" dirty="0" err="1" smtClean="0"/>
              <a:t>Бефстроганофф</a:t>
            </a:r>
            <a:r>
              <a:rPr lang="ru-RU" dirty="0" smtClean="0"/>
              <a:t>, Вода </a:t>
            </a:r>
            <a:r>
              <a:rPr lang="en-US" dirty="0" smtClean="0"/>
              <a:t>Evian</a:t>
            </a:r>
            <a:endParaRPr lang="ru-RU" dirty="0"/>
          </a:p>
          <a:p>
            <a:r>
              <a:rPr lang="ru-RU" dirty="0" smtClean="0"/>
              <a:t>Парковка 2 суток</a:t>
            </a:r>
          </a:p>
          <a:p>
            <a:r>
              <a:rPr lang="ru-RU" dirty="0" smtClean="0"/>
              <a:t>Посещение тренажерного зала</a:t>
            </a:r>
          </a:p>
        </p:txBody>
      </p:sp>
    </p:spTree>
    <p:extLst>
      <p:ext uri="{BB962C8B-B14F-4D97-AF65-F5344CB8AC3E}">
        <p14:creationId xmlns:p14="http://schemas.microsoft.com/office/powerpoint/2010/main" val="223337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OPEN" val="0"/>
</p:tagLst>
</file>

<file path=ppt/theme/theme1.xml><?xml version="1.0" encoding="utf-8"?>
<a:theme xmlns:a="http://schemas.openxmlformats.org/drawingml/2006/main" name="Currency Symbols 16x9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Рабочий Them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Рабочий Them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9CF527E-FFB0-4DB9-A7A4-39065878ED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символами валют (широкоэкранный формат)</Template>
  <TotalTime>0</TotalTime>
  <Words>518</Words>
  <Application>Microsoft Office PowerPoint</Application>
  <PresentationFormat>Произвольный</PresentationFormat>
  <Paragraphs>68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Cambria</vt:lpstr>
      <vt:lpstr>Currency Symbols 16x9</vt:lpstr>
      <vt:lpstr>Расчет стоимости проживания</vt:lpstr>
      <vt:lpstr>Задача 1</vt:lpstr>
      <vt:lpstr>Задача 1</vt:lpstr>
      <vt:lpstr>Задача 2</vt:lpstr>
      <vt:lpstr>Задача 3</vt:lpstr>
      <vt:lpstr>Задача 4</vt:lpstr>
      <vt:lpstr>Задача 5</vt:lpstr>
      <vt:lpstr>Задача 6</vt:lpstr>
      <vt:lpstr>Задача 6</vt:lpstr>
      <vt:lpstr>Задача 7</vt:lpstr>
      <vt:lpstr>Задача 8</vt:lpstr>
      <vt:lpstr>Задача 9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2017-12-15T10:11:45Z</dcterms:created>
  <dcterms:modified xsi:type="dcterms:W3CDTF">2018-10-09T06:34:16Z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TC028952629991</vt:lpwstr>
  </property>
</Properties>
</file>