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6" r:id="rId5"/>
    <p:sldId id="262" r:id="rId6"/>
    <p:sldId id="259" r:id="rId7"/>
    <p:sldId id="260" r:id="rId8"/>
    <p:sldId id="267" r:id="rId9"/>
    <p:sldId id="268" r:id="rId10"/>
    <p:sldId id="269" r:id="rId11"/>
    <p:sldId id="263" r:id="rId12"/>
    <p:sldId id="264" r:id="rId13"/>
  </p:sldIdLst>
  <p:sldSz cx="9144000" cy="6858000" type="screen4x3"/>
  <p:notesSz cx="6858000" cy="90646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8C9"/>
    <a:srgbClr val="ADC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6" d="100"/>
          <a:sy n="106" d="100"/>
        </p:scale>
        <p:origin x="16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reschool_bkgrn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90625" y="1143000"/>
            <a:ext cx="4419600" cy="990600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62200"/>
            <a:ext cx="6400800" cy="838200"/>
          </a:xfrm>
        </p:spPr>
        <p:txBody>
          <a:bodyPr wrap="none"/>
          <a:lstStyle>
            <a:lvl1pPr marL="0" indent="0">
              <a:buFontTx/>
              <a:buNone/>
              <a:defRPr sz="5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4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28AF1-6311-4372-96F8-E08031ADD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6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33F0B-7956-4BE7-80E3-139D543F9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3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43FD-B5C7-4BF8-A243-033F5EF61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8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3593-32C5-4EA9-BBCC-300B04D59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7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3A901-5EF4-460E-9AE7-ACA329E54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8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2ABC-48DC-477F-B4AA-B8C069584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AF3E-9198-43FB-8BA2-30EC76EA0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8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51675-D987-452E-95C8-19C635E43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4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E631B-D36D-486D-B4B9-108D15D1C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9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C7AB7-0E58-4C36-B8AE-15672E106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3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reschool_bkgrnd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688C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688C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688C9"/>
                </a:solidFill>
                <a:latin typeface="+mn-lt"/>
              </a:defRPr>
            </a:lvl1pPr>
          </a:lstStyle>
          <a:p>
            <a:pPr>
              <a:defRPr/>
            </a:pPr>
            <a:fld id="{2845B4E2-482F-4F06-81F2-94F930486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688C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688C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688C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688C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187624" y="3543313"/>
            <a:ext cx="487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rgbClr val="0688C9"/>
                </a:solidFill>
                <a:latin typeface="Arial Narrow" pitchFamily="34" charset="0"/>
              </a:rPr>
              <a:t>.</a:t>
            </a:r>
            <a:endParaRPr lang="ru-RU" altLang="ru-RU" sz="1200" dirty="0">
              <a:solidFill>
                <a:srgbClr val="0688C9"/>
              </a:solidFill>
              <a:latin typeface="Arial Narrow" pitchFamily="34" charset="0"/>
            </a:endParaRP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404362"/>
            <a:ext cx="6413176" cy="838200"/>
          </a:xfrm>
        </p:spPr>
        <p:txBody>
          <a:bodyPr/>
          <a:lstStyle/>
          <a:p>
            <a:pPr eaLnBrk="1" hangingPunct="1"/>
            <a:endParaRPr lang="ru-RU" altLang="ru-RU" sz="180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8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altLang="ru-RU" sz="18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Асанова Нурай, учащаяся 7 А МБОУ «СОШ №53» г.Кургана</a:t>
            </a:r>
          </a:p>
          <a:p>
            <a:pPr algn="ctr" eaLnBrk="1" hangingPunct="1"/>
            <a:r>
              <a:rPr lang="ru-RU" altLang="ru-RU" sz="18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Руководитель: Беляева А.П., учитель географии МБОУ «СОШ №53</a:t>
            </a:r>
            <a:r>
              <a:rPr lang="ru-RU" altLang="ru-RU" sz="18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eaLnBrk="1" hangingPunct="1"/>
            <a:endParaRPr lang="ru-RU" altLang="ru-RU" sz="1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180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1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180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1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180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1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180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1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18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г.Курган, 2019г.  </a:t>
            </a:r>
            <a:endParaRPr lang="ru-RU" altLang="ru-RU" sz="1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3" y="3543313"/>
            <a:ext cx="5377335" cy="289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491593"/>
            <a:ext cx="55326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400" b="1" i="1">
                <a:solidFill>
                  <a:srgbClr val="FF0000"/>
                </a:solidFill>
              </a:rPr>
              <a:t>«Озеро Медвежье»</a:t>
            </a:r>
            <a:endParaRPr lang="ru-RU" sz="4400" b="1" i="1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4307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mtClean="0">
                <a:solidFill>
                  <a:schemeClr val="accent2">
                    <a:lumMod val="75000"/>
                  </a:schemeClr>
                </a:solidFill>
              </a:rPr>
              <a:t>Муниципальное </a:t>
            </a:r>
            <a:r>
              <a:rPr lang="ru-RU" sz="1200" b="1">
                <a:solidFill>
                  <a:schemeClr val="accent2">
                    <a:lumMod val="75000"/>
                  </a:schemeClr>
                </a:solidFill>
              </a:rPr>
              <a:t>бюджетное общеобразовательное учреждение  города Кургана</a:t>
            </a:r>
            <a:br>
              <a:rPr lang="ru-RU" sz="12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b="1">
                <a:solidFill>
                  <a:schemeClr val="accent2">
                    <a:lumMod val="75000"/>
                  </a:schemeClr>
                </a:solidFill>
              </a:rPr>
              <a:t>«Средняя общеобразовательная школа № 53 имени А.А.Шараборина</a:t>
            </a:r>
            <a:r>
              <a:rPr lang="ru-RU" sz="1200" b="1">
                <a:solidFill>
                  <a:srgbClr val="7030A0"/>
                </a:solidFill>
              </a:rPr>
              <a:t>»</a:t>
            </a:r>
            <a:endParaRPr lang="ru-RU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91683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solidFill>
                  <a:srgbClr val="333333"/>
                </a:solidFill>
                <a:latin typeface="Helvetica Neue"/>
              </a:rPr>
              <a:t>   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Летом </a:t>
            </a:r>
            <a:r>
              <a:rPr lang="ru-RU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на озеро Медвежье приезжает множество туристов и отдыхающих. 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340768"/>
            <a:ext cx="3855477" cy="4406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34" y="3562280"/>
            <a:ext cx="403734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5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"/>
          <a:stretch/>
        </p:blipFill>
        <p:spPr bwMode="auto">
          <a:xfrm>
            <a:off x="827584" y="908720"/>
            <a:ext cx="763180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0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924944"/>
            <a:ext cx="7010400" cy="1143000"/>
          </a:xfrm>
        </p:spPr>
        <p:txBody>
          <a:bodyPr/>
          <a:lstStyle/>
          <a:p>
            <a:r>
              <a:rPr lang="ru-RU" dirty="0" err="1" smtClean="0"/>
              <a:t>Ссс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733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3888432" cy="4896544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13" y="1095579"/>
            <a:ext cx="37444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157" y="1825010"/>
            <a:ext cx="33843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mtClean="0">
                <a:solidFill>
                  <a:srgbClr val="002060"/>
                </a:solidFill>
              </a:rPr>
              <a:t>    </a:t>
            </a:r>
            <a:r>
              <a:rPr lang="ru-RU" sz="2200" smtClean="0">
                <a:solidFill>
                  <a:srgbClr val="002060"/>
                </a:solidFill>
              </a:rPr>
              <a:t>Расположенное </a:t>
            </a:r>
            <a:r>
              <a:rPr lang="ru-RU" sz="2200">
                <a:solidFill>
                  <a:srgbClr val="002060"/>
                </a:solidFill>
              </a:rPr>
              <a:t>на </a:t>
            </a:r>
            <a:r>
              <a:rPr lang="ru-RU" sz="2200" smtClean="0">
                <a:solidFill>
                  <a:srgbClr val="002060"/>
                </a:solidFill>
              </a:rPr>
              <a:t>востоке Курганской </a:t>
            </a:r>
            <a:r>
              <a:rPr lang="ru-RU" sz="2200">
                <a:solidFill>
                  <a:srgbClr val="002060"/>
                </a:solidFill>
              </a:rPr>
              <a:t>области </a:t>
            </a:r>
            <a:r>
              <a:rPr lang="ru-RU" sz="2200" smtClean="0">
                <a:solidFill>
                  <a:srgbClr val="002060"/>
                </a:solidFill>
              </a:rPr>
              <a:t>в Петуховском районе озеро </a:t>
            </a:r>
            <a:r>
              <a:rPr lang="ru-RU" sz="2200">
                <a:solidFill>
                  <a:srgbClr val="002060"/>
                </a:solidFill>
              </a:rPr>
              <a:t>Медвежье широко известно своей высокой соленостью и целебной </a:t>
            </a:r>
            <a:r>
              <a:rPr lang="ru-RU" sz="2200" smtClean="0">
                <a:solidFill>
                  <a:srgbClr val="002060"/>
                </a:solidFill>
              </a:rPr>
              <a:t>грязью</a:t>
            </a:r>
            <a:r>
              <a:rPr lang="ru-RU" sz="2400" smtClean="0">
                <a:solidFill>
                  <a:srgbClr val="002060"/>
                </a:solidFill>
              </a:rPr>
              <a:t>.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6527" y="-4737"/>
            <a:ext cx="3882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kern="0">
                <a:solidFill>
                  <a:srgbClr val="0688C9"/>
                </a:solidFill>
                <a:latin typeface="Arial Narrow"/>
              </a:rPr>
              <a:t>Озеро Медвежье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6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984776" cy="1584176"/>
          </a:xfrm>
        </p:spPr>
        <p:txBody>
          <a:bodyPr/>
          <a:lstStyle/>
          <a:p>
            <a:pPr algn="just"/>
            <a:r>
              <a:rPr lang="ru-RU" sz="2000" b="1" smtClean="0"/>
              <a:t>    </a:t>
            </a:r>
            <a:br>
              <a:rPr lang="ru-RU" sz="2000" b="1" smtClean="0"/>
            </a:br>
            <a:r>
              <a:rPr lang="ru-RU" sz="2000" b="1" smtClean="0"/>
              <a:t>        </a:t>
            </a:r>
            <a:r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концентрации соли </a:t>
            </a:r>
            <a:r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озеро превосходит </a:t>
            </a:r>
            <a:r>
              <a:rPr lang="ru-RU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знаменитое Мертвое </a:t>
            </a:r>
            <a:r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море.  Соленость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воды настолько большая (360 г/л), что утонуть в </a:t>
            </a:r>
            <a:r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озере сложно.   Тело выталкивается на поверхность. Зато почувствовать себя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поплавком </a:t>
            </a:r>
            <a:r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вполне реально.</a:t>
            </a:r>
            <a:r>
              <a:rPr lang="ru-RU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ru-RU" sz="2000" smtClean="0"/>
              <a:t> </a:t>
            </a:r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604867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3031"/>
            <a:ext cx="3882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kern="0">
                <a:solidFill>
                  <a:srgbClr val="0688C9"/>
                </a:solidFill>
                <a:latin typeface="Arial Narrow"/>
              </a:rPr>
              <a:t>Озеро Медвежье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984776" cy="1584176"/>
          </a:xfrm>
        </p:spPr>
        <p:txBody>
          <a:bodyPr/>
          <a:lstStyle/>
          <a:p>
            <a:pPr algn="just"/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031"/>
            <a:ext cx="3882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kern="0">
                <a:solidFill>
                  <a:srgbClr val="0688C9"/>
                </a:solidFill>
                <a:latin typeface="Arial Narrow"/>
              </a:rPr>
              <a:t>Озеро Медвежье</a:t>
            </a: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34460"/>
            <a:ext cx="4855795" cy="493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9612" y="934460"/>
            <a:ext cx="280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solidFill>
                  <a:srgbClr val="002060"/>
                </a:solidFill>
                <a:latin typeface="Helvetica Neue"/>
              </a:rPr>
              <a:t>      Название </a:t>
            </a:r>
            <a:r>
              <a:rPr lang="ru-RU">
                <a:solidFill>
                  <a:srgbClr val="002060"/>
                </a:solidFill>
                <a:latin typeface="Helvetica Neue"/>
              </a:rPr>
              <a:t>озера Медвежье появилось из легенды. По преданию в давние времена на берег озера приходил медведь с больной лапой, опускал ее в воду и  лечил. Лапа вылечилась, а озеро по форме приняло очертания медведя. Местные жители ласково называют водоем Медвежкой</a:t>
            </a:r>
            <a:r>
              <a:rPr lang="ru-RU">
                <a:solidFill>
                  <a:srgbClr val="333333"/>
                </a:solidFill>
                <a:latin typeface="Helvetica Neue"/>
              </a:rPr>
              <a:t>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010400" cy="720080"/>
          </a:xfrm>
        </p:spPr>
        <p:txBody>
          <a:bodyPr/>
          <a:lstStyle/>
          <a:p>
            <a:pPr algn="ctr"/>
            <a:r>
              <a:rPr lang="ru-RU" dirty="0" smtClean="0"/>
              <a:t>Озеро Медвежье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02" y="1124744"/>
            <a:ext cx="471693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6110" y="1916832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  <a:latin typeface="Helvetica Neue"/>
              </a:rPr>
              <a:t> </a:t>
            </a:r>
            <a:r>
              <a:rPr lang="ru-RU" smtClean="0">
                <a:solidFill>
                  <a:srgbClr val="002060"/>
                </a:solidFill>
                <a:latin typeface="Helvetica Neue"/>
              </a:rPr>
              <a:t>    </a:t>
            </a:r>
            <a:endParaRPr lang="ru-RU" smtClean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   Озеро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имеет необычную форму, состоит из двух частей, соединенных узким проливом. Одну часть озеро называют Большим Медвежьим, вторую – Малым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Медвежьим.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622"/>
            <a:ext cx="7010400" cy="756082"/>
          </a:xfrm>
        </p:spPr>
        <p:txBody>
          <a:bodyPr/>
          <a:lstStyle/>
          <a:p>
            <a:pPr algn="ctr"/>
            <a:r>
              <a:rPr lang="ru-RU" dirty="0" smtClean="0"/>
              <a:t>Озеро Медвежье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771905" cy="36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98072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    Озеро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большое по площади (в длину вытянуто на 10 километров, а длина береговой линии 60 километров), но при этом мелкое. Средняя глубина всего лишь 50-70 сантиметров, а максимальная 120 сантиметров.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98946"/>
            <a:ext cx="3744416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-171400"/>
            <a:ext cx="4032448" cy="1143000"/>
          </a:xfrm>
        </p:spPr>
        <p:txBody>
          <a:bodyPr/>
          <a:lstStyle/>
          <a:p>
            <a:r>
              <a:rPr lang="ru-RU" sz="4000" b="1" dirty="0" smtClean="0"/>
              <a:t>Озеро Медвежье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11643"/>
            <a:ext cx="4032447" cy="391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7154"/>
            <a:ext cx="4032448" cy="402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05715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  Из-за </a:t>
            </a:r>
            <a:r>
              <a:rPr lang="ru-RU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высокой солености в озере нет ни рыбы, ни водорослей. </a:t>
            </a:r>
            <a:endParaRPr lang="ru-RU" smtClean="0">
              <a:solidFill>
                <a:schemeClr val="accent2">
                  <a:lumMod val="75000"/>
                </a:schemeClr>
              </a:solidFill>
              <a:latin typeface="Helvetica Neue"/>
            </a:endParaRPr>
          </a:p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   Зимой озеро </a:t>
            </a:r>
            <a:r>
              <a:rPr lang="ru-RU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не замерзает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.</a:t>
            </a:r>
          </a:p>
          <a:p>
            <a:r>
              <a:rPr lang="ru-RU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84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-171400"/>
            <a:ext cx="4032448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Озеро Медвежье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16503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      В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соленой воде озера выживает только один живой организм – </a:t>
            </a:r>
            <a:r>
              <a:rPr lang="ru-RU" b="1" i="1">
                <a:solidFill>
                  <a:schemeClr val="accent2">
                    <a:lumMod val="75000"/>
                  </a:schemeClr>
                </a:solidFill>
              </a:rPr>
              <a:t>рачки артемии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. Они придают озеру коричневую окраску. 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Они полезны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для организма человека – выделяют обладающие успокаивающим действием ферменты</a:t>
            </a:r>
            <a:r>
              <a:rPr lang="ru-RU"/>
              <a:t>.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16832"/>
            <a:ext cx="7200800" cy="40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56" y="1846277"/>
            <a:ext cx="6264696" cy="4176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83671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При </a:t>
            </a:r>
            <a:r>
              <a:rPr lang="ru-RU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лечении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в </a:t>
            </a:r>
            <a:r>
              <a:rPr lang="ru-RU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санатории используют грязь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озера и минеральную </a:t>
            </a:r>
            <a:r>
              <a:rPr lang="ru-RU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воду «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Медвежье-11».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0"/>
            <a:ext cx="3849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0">
                <a:solidFill>
                  <a:srgbClr val="0688C9"/>
                </a:solidFill>
                <a:latin typeface="Arial Narrow"/>
              </a:rPr>
              <a:t>Озеро Медвежье</a:t>
            </a:r>
            <a:r>
              <a:rPr lang="ru-RU" sz="4400" kern="0">
                <a:solidFill>
                  <a:srgbClr val="0688C9"/>
                </a:solidFill>
                <a:latin typeface="Arial Narrow"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85207"/>
      </p:ext>
    </p:extLst>
  </p:cSld>
  <p:clrMapOvr>
    <a:masterClrMapping/>
  </p:clrMapOvr>
</p:sld>
</file>

<file path=ppt/theme/theme1.xml><?xml version="1.0" encoding="utf-8"?>
<a:theme xmlns:a="http://schemas.openxmlformats.org/drawingml/2006/main" name="Диплом дошкольного учреждения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Диплом дошкольного учреждения</Template>
  <TotalTime>182</TotalTime>
  <Words>239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Helvetica Neue</vt:lpstr>
      <vt:lpstr>Диплом дошкольного учреждения</vt:lpstr>
      <vt:lpstr>Презентация PowerPoint</vt:lpstr>
      <vt:lpstr> </vt:lpstr>
      <vt:lpstr>             По концентрации соли озеро превосходит даже знаменитое Мертвое море.  Соленость воды настолько большая (360 г/л), что утонуть в озере сложно.   Тело выталкивается на поверхность. Зато почувствовать себя поплавком вполне реально.    </vt:lpstr>
      <vt:lpstr>. </vt:lpstr>
      <vt:lpstr>Озеро Медвежье</vt:lpstr>
      <vt:lpstr>Озеро Медвежье</vt:lpstr>
      <vt:lpstr>Озеро Медвежье </vt:lpstr>
      <vt:lpstr>Озеро Медвежье </vt:lpstr>
      <vt:lpstr>Презентация PowerPoint</vt:lpstr>
      <vt:lpstr>Презентация PowerPoint</vt:lpstr>
      <vt:lpstr>Презентация PowerPoint</vt:lpstr>
      <vt:lpstr>Ссс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Представляет</dc:title>
  <dc:creator>Нурай Асанова</dc:creator>
  <cp:lastModifiedBy>Ilya Karepin</cp:lastModifiedBy>
  <cp:revision>58</cp:revision>
  <dcterms:created xsi:type="dcterms:W3CDTF">2018-05-15T13:05:58Z</dcterms:created>
  <dcterms:modified xsi:type="dcterms:W3CDTF">2019-01-25T16:33:38Z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TC101130481049</vt:lpwstr>
  </property>
</Properties>
</file>