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82" r:id="rId2"/>
    <p:sldId id="283" r:id="rId3"/>
    <p:sldId id="284" r:id="rId4"/>
    <p:sldId id="285" r:id="rId5"/>
    <p:sldId id="286" r:id="rId6"/>
    <p:sldId id="275" r:id="rId7"/>
    <p:sldId id="277" r:id="rId8"/>
    <p:sldId id="276" r:id="rId9"/>
    <p:sldId id="279" r:id="rId10"/>
    <p:sldId id="278" r:id="rId11"/>
    <p:sldId id="280" r:id="rId12"/>
    <p:sldId id="281" r:id="rId13"/>
    <p:sldId id="288" r:id="rId14"/>
    <p:sldId id="27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E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882DCC-2C04-4796-B538-B9CC6DEE1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AAC02C-7689-4F5C-B69A-5693B82DA5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93CEC5-323B-439B-BC93-21528F6FF5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16FEDA-5F98-402B-BBA3-DAA9A20EA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3270B07-E7E2-47AD-BE39-5CDFF49954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2A3ECA-1C56-4C23-93FF-577E688BA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02AE7-05B9-49F5-9D70-F129F2AB7A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E9244-BE5B-4CD7-81E0-077FC27E0D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00700-2452-4198-A06C-C3D402A42B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EA2AC2-A717-4A02-BE88-EEE133D4B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F44343-7F82-4815-94D2-11B995EA10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F7D820E-94C1-49B0-900A-1B3A864F2E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5424" y="28727"/>
            <a:ext cx="7775047" cy="2868168"/>
          </a:xfrm>
        </p:spPr>
        <p:txBody>
          <a:bodyPr/>
          <a:lstStyle/>
          <a:p>
            <a:r>
              <a:rPr lang="ru-RU" i="1" dirty="0" smtClean="0"/>
              <a:t>Числовые суеверия</a:t>
            </a:r>
            <a:endParaRPr lang="ru-RU" i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707904" y="3539864"/>
            <a:ext cx="4752528" cy="1101248"/>
          </a:xfrm>
        </p:spPr>
        <p:txBody>
          <a:bodyPr>
            <a:normAutofit/>
          </a:bodyPr>
          <a:lstStyle/>
          <a:p>
            <a:r>
              <a:rPr lang="ru-RU" dirty="0" smtClean="0"/>
              <a:t>Автор: </a:t>
            </a:r>
            <a:r>
              <a:rPr lang="ru-RU" err="1" smtClean="0"/>
              <a:t>Коледин</a:t>
            </a:r>
            <a:r>
              <a:rPr lang="ru-RU" smtClean="0"/>
              <a:t> </a:t>
            </a:r>
            <a:r>
              <a:rPr lang="ru-RU" smtClean="0"/>
              <a:t>Сергей, учащийся </a:t>
            </a:r>
            <a:endParaRPr lang="ru-RU" dirty="0" smtClean="0"/>
          </a:p>
          <a:p>
            <a:r>
              <a:rPr lang="ru-RU" smtClean="0"/>
              <a:t>5 </a:t>
            </a:r>
            <a:r>
              <a:rPr lang="ru-RU" smtClean="0"/>
              <a:t>А </a:t>
            </a:r>
            <a:r>
              <a:rPr lang="ru-RU" smtClean="0"/>
              <a:t>класса МБОУ «СОШ №53» </a:t>
            </a:r>
            <a:endParaRPr lang="ru-RU" dirty="0"/>
          </a:p>
        </p:txBody>
      </p:sp>
      <p:pic>
        <p:nvPicPr>
          <p:cNvPr id="1028" name="Picture 4" descr="ÐÐ°ÑÑÐ¸Ð½ÐºÐ¸ Ð¿Ð¾ Ð·Ð°Ð¿ÑÐ¾ÑÑ ÐºÐ°ÑÑÐ¸Ð½ÐºÑ 13 ÑÐ¸ÑÐ¾ ÐºÐ°Ð»ÐµÐ½Ð´Ð°ÑÑ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44840"/>
            <a:ext cx="3274597" cy="327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88024" y="6093296"/>
            <a:ext cx="1779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/>
              <a:t>г.Курган, 2019г.</a:t>
            </a:r>
            <a:endParaRPr lang="ru-RU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Число 9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ru-RU" dirty="0" smtClean="0"/>
              <a:t>С математической точки зрения, «девятка» — очень особенная. Умноженная на другое любое число, всегда в сумме образует «9». Например: 9*3=27 (2+7), т.е. 2+7=9 или 9*5=45, т.е. 4+5=9</a:t>
            </a:r>
          </a:p>
          <a:p>
            <a:pPr algn="just" fontAlgn="base"/>
            <a:r>
              <a:rPr lang="ru-RU" dirty="0" smtClean="0"/>
              <a:t>А, если к «9» прибавить другое число, то получится число, которое прибавлялось.</a:t>
            </a:r>
          </a:p>
          <a:p>
            <a:pPr algn="just" fontAlgn="base">
              <a:buNone/>
            </a:pPr>
            <a:r>
              <a:rPr lang="ru-RU" dirty="0" smtClean="0"/>
              <a:t>   Например: 9+2=11 (1+1), т.е. 1+1=2 или другой пример 9+8=17 (7+1), т.е. 7+1=8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Число 7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dirty="0" smtClean="0"/>
              <a:t>Греки признавали 7 мудрецов и 7 чудес света, римляне считали, что Рим построен на 7 холмах </a:t>
            </a:r>
          </a:p>
          <a:p>
            <a:pPr algn="just"/>
            <a:r>
              <a:rPr lang="ru-RU" sz="1800" dirty="0" smtClean="0"/>
              <a:t> В царской России число 7 применялось в колдовстве и заклинаниях</a:t>
            </a:r>
          </a:p>
          <a:p>
            <a:pPr algn="just"/>
            <a:r>
              <a:rPr lang="ru-RU" sz="1800" dirty="0" smtClean="0"/>
              <a:t> Семерка сама по себе счастливое и сильное число, а повторяясь три раза, оно превращается в мощный амулет для любого человека или события. </a:t>
            </a:r>
            <a:endParaRPr lang="ru-RU" sz="1800" dirty="0"/>
          </a:p>
        </p:txBody>
      </p:sp>
      <p:pic>
        <p:nvPicPr>
          <p:cNvPr id="6656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00240"/>
            <a:ext cx="3521075" cy="3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Число талисман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Как оказалось, любой человек, согласно нумерологии, имеет число – талисман. Каким образом его рассчитать? Берут дату рождения человека, дату рождения его мамы и папы. К примеру, я появился 13 июня 2007. Моя мама родилась 16 августа 1987, а папа родился 5 марта 1986 года. Сейчас нужно сложить все числа, что есть в ваших днях рождения. Тогда имеем:1+6+8+1+9+8+7+5+3+1+9+8+6+1+3+6+2+7 равно 91. Ноли не берем, месяцам присваиваем порядковый номер. Полученное от сложения число делим на 3: 91:3=30,3. Получили не целое число. По правилам округления, получаем 30. Значит, число - талисман будет равно 30. То есть, где бы человек не увидел это число, его непременно будет ожидать успех.</a:t>
            </a: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80134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solidFill>
                  <a:schemeClr val="tx1"/>
                </a:solidFill>
              </a:rPr>
              <a:t>Так  влияет  ли  вера  в  числовую  мистику  на  жизнь  людей? </a:t>
            </a:r>
            <a:endParaRPr lang="ru-RU" sz="2400" b="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7239000" cy="4598372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В любые  дни происходят как хорошие, так и плохие события, но человек всегда пытается это связать с чем-то сверхъестественным. В наш век прогрессивных технологий и научно-технического прогресса успешно развивается наука, в частности математика, это даёт полную уверенность в том, что там всё меньше остаётся места для идеализма, а, следовательно, и для числовых суеверий и мистики. </a:t>
            </a:r>
          </a:p>
          <a:p>
            <a:pPr algn="just"/>
            <a:r>
              <a:rPr lang="ru-RU" sz="2000" dirty="0" smtClean="0"/>
              <a:t>Я  считаю,  что  многие  события,  происходящие  в  нашей  жизни,   которые  мы  связываем  с  «хорошими»   и  «плохими»  числами  –  это  просто  случайность. </a:t>
            </a:r>
            <a:endParaRPr lang="ru-RU" sz="2000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2204864"/>
            <a:ext cx="7242048" cy="1143000"/>
          </a:xfrm>
        </p:spPr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внимание!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00174"/>
            <a:ext cx="7242048" cy="335758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rebuchet MS" pitchFamily="34" charset="0"/>
                <a:cs typeface="Times New Roman" pitchFamily="18" charset="0"/>
              </a:rPr>
              <a:t>Цель </a:t>
            </a:r>
            <a:r>
              <a:rPr lang="ru-RU" sz="2400" smtClean="0">
                <a:solidFill>
                  <a:srgbClr val="FF0000"/>
                </a:solidFill>
                <a:latin typeface="Trebuchet MS" pitchFamily="34" charset="0"/>
                <a:cs typeface="Times New Roman" pitchFamily="18" charset="0"/>
              </a:rPr>
              <a:t>исследования</a:t>
            </a:r>
            <a: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:</a:t>
            </a:r>
            <a:b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изучить историю числовых суеверий и их распространение в настоящее время.</a:t>
            </a: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 </a:t>
            </a:r>
            <a:b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rebuchet MS" pitchFamily="34" charset="0"/>
                <a:cs typeface="Times New Roman" pitchFamily="18" charset="0"/>
              </a:rPr>
              <a:t>Предмет  исследования</a:t>
            </a:r>
            <a: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: </a:t>
            </a:r>
            <a: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b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суеверия</a:t>
            </a:r>
            <a:r>
              <a:rPr lang="ru-RU" sz="2400" b="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, связанные с числами.</a:t>
            </a: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 </a:t>
            </a:r>
            <a:b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rebuchet MS" pitchFamily="34" charset="0"/>
                <a:cs typeface="Times New Roman" pitchFamily="18" charset="0"/>
              </a:rPr>
              <a:t>Объект исследования</a:t>
            </a:r>
            <a:r>
              <a:rPr lang="ru-RU" sz="240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: </a:t>
            </a:r>
            <a:r>
              <a:rPr lang="ru-RU" sz="2400" b="0" dirty="0" smtClean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числа.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00174"/>
            <a:ext cx="7242048" cy="3143272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Задачи: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 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1.Изучить литературу по данному вопросу.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2. Узнать об истории происхождения числовых суеверий; как их можно объяснить с точки зрения современной науки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3. Узнать какие ещё существуют тайны чисел.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4.Ответить на вопрос, почему числовые суеверия так живучи в настоящее время.</a:t>
            </a:r>
            <a:endParaRPr lang="ru-RU" sz="2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928670"/>
            <a:ext cx="7242048" cy="428628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Гипотеза исследования: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Числа не оказывают того влияния на жизнь человека, как об этом говорится в различных числовых суевериях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 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Методы исследования: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1.Наблюдение, сравнение, математические расчеты.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2. Изучение литературы, </a:t>
            </a:r>
            <a:r>
              <a:rPr lang="ru-RU" sz="2400" b="0" dirty="0" err="1" smtClean="0">
                <a:solidFill>
                  <a:schemeClr val="tx1"/>
                </a:solidFill>
              </a:rPr>
              <a:t>интернет-источников</a:t>
            </a:r>
            <a:r>
              <a:rPr lang="ru-RU" sz="2400" b="0" dirty="0" smtClean="0">
                <a:solidFill>
                  <a:schemeClr val="tx1"/>
                </a:solidFill>
              </a:rPr>
              <a:t>.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3.Обработка информации.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Актуальность проекта.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Наивная вера в таинственную силу каких-либо предметов, цифр или поступков называется суеверием. В их таинственную силу верят и взрослые и дети. Есть люди, которые слепо верят в таинственную силу чисел. Одни числа, по их мнению, счастливые, а другие приносят несчастье! Древнегреческий философ Пифагор сказал: «Все вещи можно представить в виде чисел», «Мир построен на силе чисел». </a:t>
            </a: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Число 13</a:t>
            </a:r>
            <a:endParaRPr lang="ru-RU" dirty="0"/>
          </a:p>
        </p:txBody>
      </p:sp>
      <p:pic>
        <p:nvPicPr>
          <p:cNvPr id="4" name="Picture 4" descr="trinadcat0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85786" y="1928802"/>
            <a:ext cx="2995753" cy="3733025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Число 13 (XIII) – </a:t>
            </a:r>
            <a:r>
              <a:rPr lang="ru-RU" dirty="0" err="1" smtClean="0"/>
              <a:t>нумерологический</a:t>
            </a:r>
            <a:r>
              <a:rPr lang="ru-RU" dirty="0" smtClean="0"/>
              <a:t> знак, с которым у большинства народов мира связано большое количество примет и суеверий, чаще всего негативных. Это число ещё называют «чёртовой дюжиной». Считается, что тринадцать – это </a:t>
            </a:r>
            <a:r>
              <a:rPr lang="ru-RU" dirty="0" err="1" smtClean="0"/>
              <a:t>ведьминское</a:t>
            </a:r>
            <a:r>
              <a:rPr lang="ru-RU" dirty="0" smtClean="0"/>
              <a:t>, дьявольское, магическое число, в первую очередь связанное с магическим  квадратом.</a:t>
            </a:r>
            <a:r>
              <a:rPr lang="ru-RU" sz="4400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Число 40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7200" dirty="0" smtClean="0"/>
              <a:t>Сорок лет – единственная дата, которую не принято отмечать, особенно мужчинам.</a:t>
            </a:r>
            <a:br>
              <a:rPr lang="ru-RU" sz="7200" dirty="0" smtClean="0"/>
            </a:br>
            <a:r>
              <a:rPr lang="ru-RU" sz="7200" dirty="0" smtClean="0"/>
              <a:t>Это суеверие возникло из-за связи числа "40" со смертью.</a:t>
            </a:r>
            <a:br>
              <a:rPr lang="ru-RU" sz="7200" dirty="0" smtClean="0"/>
            </a:br>
            <a:r>
              <a:rPr lang="ru-RU" sz="7200" dirty="0" smtClean="0"/>
              <a:t>Ещё в Киевской Руси было принято "проверять умерших" на нетленность, а срок, по которому определялась нетленность тела, был установлен в 40 дней. До сих пор число 40 напрямую связывают с похоронными традициями. Оно совпадает с поминальным днём по смерти, и во всех религиях считается фатальным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737" y="2218785"/>
            <a:ext cx="3048000" cy="328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Число 666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Пожалуй, не найдется ни одного человека, который бы не бежал с ужасом от того места, где увидит знаменитые три шестерки. Уже много веков число 666 считается числом дьявола, или числом зверя, как говорится в Библии. Да, давно, но далеко не всегда. Именно из Библии нам и стало известно об этом числе.</a:t>
            </a:r>
            <a:r>
              <a:rPr lang="ru-RU" sz="4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endParaRPr lang="ru-RU" dirty="0"/>
          </a:p>
        </p:txBody>
      </p:sp>
      <p:pic>
        <p:nvPicPr>
          <p:cNvPr id="5" name="Picture 4" descr="1224526002_66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6234" y="2071678"/>
            <a:ext cx="3552041" cy="355204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Число 3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500430" y="1600200"/>
            <a:ext cx="4198818" cy="4525963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Особенно много суеверий связано с числом 3. Те, кто считает три счастливым, говорят </a:t>
            </a:r>
            <a:r>
              <a:rPr lang="ru-RU" sz="1800" i="1" dirty="0" smtClean="0"/>
              <a:t>: « </a:t>
            </a:r>
            <a:r>
              <a:rPr lang="ru-RU" sz="1800" i="1" dirty="0" err="1" smtClean="0"/>
              <a:t>Бог</a:t>
            </a:r>
            <a:r>
              <a:rPr lang="ru-RU" sz="1800" dirty="0" err="1" smtClean="0"/>
              <a:t>троицу</a:t>
            </a:r>
            <a:r>
              <a:rPr lang="ru-RU" sz="1800" dirty="0" smtClean="0"/>
              <a:t> любит» Другие напротив, считают его несчастливым. Отсюда слово «треклятый». Число 3 играло важную роль в </a:t>
            </a:r>
            <a:r>
              <a:rPr lang="ru-RU" sz="1800" dirty="0" err="1" smtClean="0"/>
              <a:t>магичес</a:t>
            </a:r>
            <a:r>
              <a:rPr lang="ru-RU" sz="1800" dirty="0" smtClean="0"/>
              <a:t>­ </a:t>
            </a:r>
            <a:r>
              <a:rPr lang="ru-RU" sz="1800" dirty="0" err="1" smtClean="0"/>
              <a:t>ких</a:t>
            </a:r>
            <a:r>
              <a:rPr lang="ru-RU" sz="1800" dirty="0" smtClean="0"/>
              <a:t> обрядах. все заговоры для придания им большей </a:t>
            </a:r>
            <a:r>
              <a:rPr lang="ru-RU" sz="1800" dirty="0" err="1" smtClean="0"/>
              <a:t>силыдолжны</a:t>
            </a:r>
            <a:r>
              <a:rPr lang="ru-RU" sz="1800" dirty="0" smtClean="0"/>
              <a:t> были произноситься трижды. От сглаза трижды плюют через лёвое плечо, трижды стучат по дереву. В сказках судьба испытывает героя трижды. В русских сказках царя обычно 3 сына, есть и немецкая сказка «Три брата», японская - «Три сокровища» и другие.</a:t>
            </a:r>
            <a:endParaRPr lang="ru-RU" sz="1800" dirty="0"/>
          </a:p>
        </p:txBody>
      </p:sp>
      <p:pic>
        <p:nvPicPr>
          <p:cNvPr id="6758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571744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208</TotalTime>
  <Words>630</Words>
  <Application>Microsoft Office PowerPoint</Application>
  <PresentationFormat>Экран (4:3)</PresentationFormat>
  <Paragraphs>31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Trebuchet MS</vt:lpstr>
      <vt:lpstr>Wingdings</vt:lpstr>
      <vt:lpstr>Wingdings 2</vt:lpstr>
      <vt:lpstr>Изящная</vt:lpstr>
      <vt:lpstr>Числовые суеверия</vt:lpstr>
      <vt:lpstr>Цель исследования:  изучить историю числовых суеверий и их распространение в настоящее время.    Предмет  исследования:  суеверия, связанные с числами.   Объект исследования: числа. </vt:lpstr>
      <vt:lpstr> Задачи:   1.Изучить литературу по данному вопросу. 2. Узнать об истории происхождения числовых суеверий; как их можно объяснить с точки зрения современной науки 3. Узнать какие ещё существуют тайны чисел. 4.Ответить на вопрос, почему числовые суеверия так живучи в настоящее время.</vt:lpstr>
      <vt:lpstr>Гипотеза исследования: Числа не оказывают того влияния на жизнь человека, как об этом говорится в различных числовых суевериях   Методы исследования: 1.Наблюдение, сравнение, математические расчеты. 2. Изучение литературы, интернет-источников. 3.Обработка информации. </vt:lpstr>
      <vt:lpstr>Актуальность проекта. </vt:lpstr>
      <vt:lpstr>                Число 13</vt:lpstr>
      <vt:lpstr>             Число 40</vt:lpstr>
      <vt:lpstr>             Число 666</vt:lpstr>
      <vt:lpstr>              Число 3</vt:lpstr>
      <vt:lpstr>              Число 9</vt:lpstr>
      <vt:lpstr>              Число 7</vt:lpstr>
      <vt:lpstr>          Число талисман</vt:lpstr>
      <vt:lpstr>Так  влияет  ли  вера  в  числовую  мистику  на  жизнь  людей? </vt:lpstr>
      <vt:lpstr>Спасибо за внимание!</vt:lpstr>
    </vt:vector>
  </TitlesOfParts>
  <Company>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Числовые</dc:title>
  <dc:creator>Снежинка</dc:creator>
  <cp:lastModifiedBy>Ilya Karepin</cp:lastModifiedBy>
  <cp:revision>35</cp:revision>
  <dcterms:created xsi:type="dcterms:W3CDTF">2013-09-06T11:21:01Z</dcterms:created>
  <dcterms:modified xsi:type="dcterms:W3CDTF">2019-02-17T12:00:26Z</dcterms:modified>
</cp:coreProperties>
</file>