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5" r:id="rId3"/>
    <p:sldId id="307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07" autoAdjust="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3D-&#1079;&#1074;&#1091;&#1082;&#1080;%20-%20&#1047;&#1074;&#1091;&#1082;%20&#1074;&#1077;&#1090;&#1088;&#1072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&#1047;&#1074;&#1091;&#1082;%20-%20&#1044;&#1086;&#1078;&#1076;&#1100;%20&#1079;&#1072;%20&#1086;&#1082;&#1085;&#1086;&#1084;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&#1076;&#1083;&#1103;%20&#1048;&#1088;&#1099;%20-%20&#1096;&#1086;&#1088;&#1086;&#1093;%20&#1083;&#1080;&#1089;&#1090;&#1100;&#1077;&#1074;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1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2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2;&#1091;&#1079;&#1099;&#1082;&#1072;%20&#1082;%20&#1079;&#1072;&#1085;&#1103;&#1090;&#1080;&#1102;\3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look.com.ua-959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454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D-звуки - Звук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  <p:pic>
        <p:nvPicPr>
          <p:cNvPr id="5" name="Picture 2" descr="C:\Users\Елена\Desktop\SAM_5215.JPG"/>
          <p:cNvPicPr>
            <a:picLocks noChangeAspect="1" noChangeArrowheads="1"/>
          </p:cNvPicPr>
          <p:nvPr/>
        </p:nvPicPr>
        <p:blipFill>
          <a:blip r:embed="rId5"/>
          <a:srcRect l="22168" t="3125" r="15575" b="6055"/>
          <a:stretch>
            <a:fillRect/>
          </a:stretch>
        </p:blipFill>
        <p:spPr bwMode="auto">
          <a:xfrm>
            <a:off x="857224" y="0"/>
            <a:ext cx="76438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90643f60-54bd-4aee-b36c-19883bf1dc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8" y="0"/>
            <a:ext cx="9131752" cy="6858000"/>
          </a:xfrm>
          <a:prstGeom prst="rect">
            <a:avLst/>
          </a:prstGeom>
          <a:noFill/>
        </p:spPr>
      </p:pic>
      <p:pic>
        <p:nvPicPr>
          <p:cNvPr id="4" name="Звук - Дождь за ок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  <p:pic>
        <p:nvPicPr>
          <p:cNvPr id="5" name="Picture 2" descr="C:\Users\Елена\Desktop\SAM_5215.JPG"/>
          <p:cNvPicPr>
            <a:picLocks noChangeAspect="1" noChangeArrowheads="1"/>
          </p:cNvPicPr>
          <p:nvPr/>
        </p:nvPicPr>
        <p:blipFill>
          <a:blip r:embed="rId5"/>
          <a:srcRect l="22168" t="3125" r="15575" b="6055"/>
          <a:stretch>
            <a:fillRect/>
          </a:stretch>
        </p:blipFill>
        <p:spPr bwMode="auto">
          <a:xfrm>
            <a:off x="642910" y="0"/>
            <a:ext cx="79296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s12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36"/>
            <a:ext cx="9144000" cy="9072602"/>
          </a:xfrm>
          <a:prstGeom prst="rect">
            <a:avLst/>
          </a:prstGeom>
          <a:noFill/>
        </p:spPr>
      </p:pic>
      <p:pic>
        <p:nvPicPr>
          <p:cNvPr id="4" name="для Иры - шорох листь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929330"/>
            <a:ext cx="304800" cy="304800"/>
          </a:xfrm>
          <a:prstGeom prst="rect">
            <a:avLst/>
          </a:prstGeom>
        </p:spPr>
      </p:pic>
      <p:pic>
        <p:nvPicPr>
          <p:cNvPr id="5" name="Picture 2" descr="C:\Users\Елена\Desktop\SAM_5215.JPG"/>
          <p:cNvPicPr>
            <a:picLocks noChangeAspect="1" noChangeArrowheads="1"/>
          </p:cNvPicPr>
          <p:nvPr/>
        </p:nvPicPr>
        <p:blipFill>
          <a:blip r:embed="rId5"/>
          <a:srcRect l="22168" t="3125" r="15575" b="6055"/>
          <a:stretch>
            <a:fillRect/>
          </a:stretch>
        </p:blipFill>
        <p:spPr bwMode="auto">
          <a:xfrm>
            <a:off x="428596" y="0"/>
            <a:ext cx="82153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лена\Desktop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6390752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15082"/>
            <a:ext cx="285752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0</Words>
  <Application>Microsoft Office PowerPoint</Application>
  <PresentationFormat>Экран (4:3)</PresentationFormat>
  <Paragraphs>0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67</cp:revision>
  <dcterms:created xsi:type="dcterms:W3CDTF">2017-09-28T11:52:25Z</dcterms:created>
  <dcterms:modified xsi:type="dcterms:W3CDTF">2018-10-31T15:46:20Z</dcterms:modified>
</cp:coreProperties>
</file>