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9" r:id="rId3"/>
    <p:sldId id="304" r:id="rId4"/>
    <p:sldId id="303" r:id="rId5"/>
    <p:sldId id="302" r:id="rId6"/>
    <p:sldId id="306" r:id="rId7"/>
    <p:sldId id="307" r:id="rId8"/>
    <p:sldId id="29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07" autoAdjust="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34A1-7916-4FF8-B7D6-46930C808ADC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57E82-02A6-4E8F-9648-DCC94AD53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3;&#1077;&#1085;&#1072;\Desktop\&#1083;&#1077;&#1089;&#1085;&#1072;&#1103;%20&#1092;&#1077;&#1103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1"/>
            <a:ext cx="9525000" cy="71628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428604"/>
            <a:ext cx="928694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Работу выполнили: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дети средней группы – </a:t>
            </a:r>
          </a:p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Гартунг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Полина, Ткаченко Ярослава, Грушевская Стефания,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Сафонов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Михаил, Коротова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Дарья, Никифорова Анна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Руководитель: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педагог-психолог Эклер Елена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Владимировна</a:t>
            </a:r>
          </a:p>
          <a:p>
            <a:pPr algn="ctr"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Книжки-малышки: «Кто живет в лесу?», </a:t>
            </a:r>
          </a:p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«Красная книга»</a:t>
            </a:r>
          </a:p>
          <a:p>
            <a:pPr algn="ctr"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Муниципальное казенное дошкольное образовательное учреждение детский сад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общеразвивающего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вида № 72 </a:t>
            </a:r>
          </a:p>
          <a:p>
            <a:pPr algn="ctr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городского поселения Петров Вал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Камышинского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муниципального района</a:t>
            </a:r>
          </a:p>
          <a:p>
            <a:pPr algn="ctr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Волгоградской области</a:t>
            </a:r>
          </a:p>
          <a:p>
            <a:pPr algn="ctr"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2018 год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62801"/>
          </a:xfrm>
          <a:prstGeom prst="rect">
            <a:avLst/>
          </a:prstGeom>
          <a:noFill/>
        </p:spPr>
      </p:pic>
      <p:pic>
        <p:nvPicPr>
          <p:cNvPr id="6" name="Рисунок 5" descr="C:\Users\Елена\Desktop\книжки\SAM_666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46"/>
            <a:ext cx="7786742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628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214290"/>
            <a:ext cx="4429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ru-RU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0" hangingPunct="0"/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7" name="Рисунок 6" descr="C:\Users\Елена\Desktop\книжки\SAM_6664.JPG"/>
          <p:cNvPicPr/>
          <p:nvPr/>
        </p:nvPicPr>
        <p:blipFill>
          <a:blip r:embed="rId3"/>
          <a:srcRect l="10962" t="9779" r="315" b="315"/>
          <a:stretch>
            <a:fillRect/>
          </a:stretch>
        </p:blipFill>
        <p:spPr bwMode="auto">
          <a:xfrm>
            <a:off x="4357654" y="428604"/>
            <a:ext cx="478634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Елена\Desktop\книжки\SAM_6659.JPG"/>
          <p:cNvPicPr/>
          <p:nvPr/>
        </p:nvPicPr>
        <p:blipFill>
          <a:blip r:embed="rId4"/>
          <a:srcRect l="11578" t="5146" r="5445" b="9948"/>
          <a:stretch>
            <a:fillRect/>
          </a:stretch>
        </p:blipFill>
        <p:spPr bwMode="auto">
          <a:xfrm>
            <a:off x="642910" y="3143248"/>
            <a:ext cx="4643438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628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214290"/>
            <a:ext cx="4429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ru-RU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0" hangingPunct="0"/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7" name="Рисунок 6" descr="C:\Users\Елена\Desktop\книжки\SAM_6665.JPG"/>
          <p:cNvPicPr/>
          <p:nvPr/>
        </p:nvPicPr>
        <p:blipFill>
          <a:blip r:embed="rId3"/>
          <a:srcRect l="8907" t="7288" b="5262"/>
          <a:stretch>
            <a:fillRect/>
          </a:stretch>
        </p:blipFill>
        <p:spPr bwMode="auto">
          <a:xfrm>
            <a:off x="3571868" y="2928934"/>
            <a:ext cx="557213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Елена\Desktop\фото экопроект\Новая папка\SAM_6661.JPG"/>
          <p:cNvPicPr/>
          <p:nvPr/>
        </p:nvPicPr>
        <p:blipFill>
          <a:blip r:embed="rId4"/>
          <a:srcRect l="9561" r="4390" b="4390"/>
          <a:stretch>
            <a:fillRect/>
          </a:stretch>
        </p:blipFill>
        <p:spPr bwMode="auto">
          <a:xfrm>
            <a:off x="714348" y="357166"/>
            <a:ext cx="528641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628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214290"/>
            <a:ext cx="4429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ru-RU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0" hangingPunct="0"/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Рисунок 7" descr="C:\Users\Елена\Desktop\книжки\SAM_6600.JPG"/>
          <p:cNvPicPr/>
          <p:nvPr/>
        </p:nvPicPr>
        <p:blipFill>
          <a:blip r:embed="rId3"/>
          <a:srcRect l="19194" r="10426" b="3317"/>
          <a:stretch>
            <a:fillRect/>
          </a:stretch>
        </p:blipFill>
        <p:spPr bwMode="auto">
          <a:xfrm>
            <a:off x="4286248" y="1785926"/>
            <a:ext cx="5072098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Елена\Desktop\фото экопроект\красная книга, рисунки на выставку\SAM_6647.JPG"/>
          <p:cNvPicPr/>
          <p:nvPr/>
        </p:nvPicPr>
        <p:blipFill>
          <a:blip r:embed="rId4"/>
          <a:srcRect l="24746" r="18733" b="3501"/>
          <a:stretch>
            <a:fillRect/>
          </a:stretch>
        </p:blipFill>
        <p:spPr bwMode="auto">
          <a:xfrm>
            <a:off x="571472" y="642918"/>
            <a:ext cx="385765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628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214290"/>
            <a:ext cx="4429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ru-RU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0" hangingPunct="0"/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" name="Рисунок 8" descr="C:\Users\Елена\Desktop\фото экопроект\Новая папка\SAM_6685.JPG"/>
          <p:cNvPicPr/>
          <p:nvPr/>
        </p:nvPicPr>
        <p:blipFill>
          <a:blip r:embed="rId3"/>
          <a:srcRect t="22448" r="186" b="24639"/>
          <a:stretch>
            <a:fillRect/>
          </a:stretch>
        </p:blipFill>
        <p:spPr bwMode="auto">
          <a:xfrm>
            <a:off x="1714480" y="285728"/>
            <a:ext cx="59293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Елена\Desktop\фото экопроект\красная книга, рисунки на выставку\SAM_6597.JPG"/>
          <p:cNvPicPr/>
          <p:nvPr/>
        </p:nvPicPr>
        <p:blipFill>
          <a:blip r:embed="rId4"/>
          <a:srcRect l="15553" r="9036" b="375"/>
          <a:stretch>
            <a:fillRect/>
          </a:stretch>
        </p:blipFill>
        <p:spPr bwMode="auto">
          <a:xfrm>
            <a:off x="2357422" y="2786058"/>
            <a:ext cx="4482575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628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214290"/>
            <a:ext cx="4429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ru-RU" sz="32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0" hangingPunct="0"/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6" name="Рисунок 5" descr="C:\Users\Елена\Desktop\книжки\SAM_6648.JPG"/>
          <p:cNvPicPr/>
          <p:nvPr/>
        </p:nvPicPr>
        <p:blipFill>
          <a:blip r:embed="rId3"/>
          <a:srcRect l="6204" t="5515" b="6249"/>
          <a:stretch>
            <a:fillRect/>
          </a:stretch>
        </p:blipFill>
        <p:spPr bwMode="auto">
          <a:xfrm>
            <a:off x="1928794" y="1214422"/>
            <a:ext cx="5883292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laycast.ru/uploads/2017/03/01/21838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1"/>
            <a:ext cx="9525000" cy="7162801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714348" y="785795"/>
            <a:ext cx="8001056" cy="2357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СПАСИБО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ЗА</a:t>
            </a:r>
            <a:r>
              <a:rPr kumimoji="0" lang="ru-RU" sz="5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ВНИМАНИЕ</a:t>
            </a: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!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26" name="Picture 2" descr="C:\Users\Елена\Desktop\2449623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428868"/>
            <a:ext cx="2786082" cy="4024341"/>
          </a:xfrm>
          <a:prstGeom prst="rect">
            <a:avLst/>
          </a:prstGeom>
          <a:noFill/>
        </p:spPr>
      </p:pic>
      <p:pic>
        <p:nvPicPr>
          <p:cNvPr id="7" name="лесная фе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35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68</Words>
  <Application>Microsoft Office PowerPoint</Application>
  <PresentationFormat>Экран (4:3)</PresentationFormat>
  <Paragraphs>15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92</cp:revision>
  <dcterms:created xsi:type="dcterms:W3CDTF">2017-09-28T11:52:25Z</dcterms:created>
  <dcterms:modified xsi:type="dcterms:W3CDTF">2018-12-24T15:10:30Z</dcterms:modified>
</cp:coreProperties>
</file>