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88E16-0217-488A-AB1D-CFE010DB5BB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9C8BC0-A91C-4914-B9E6-FC118DAC942E}">
      <dgm:prSet phldrT="[Текст]"/>
      <dgm:spPr/>
      <dgm:t>
        <a:bodyPr/>
        <a:lstStyle/>
        <a:p>
          <a:r>
            <a:rPr lang="ru-RU" b="0" i="0" smtClean="0"/>
            <a:t>игровая деятельность</a:t>
          </a:r>
          <a:r>
            <a:rPr lang="ru-RU" smtClean="0"/>
            <a:t/>
          </a:r>
          <a:br>
            <a:rPr lang="ru-RU" smtClean="0"/>
          </a:br>
          <a:endParaRPr lang="ru-RU" dirty="0"/>
        </a:p>
      </dgm:t>
    </dgm:pt>
    <dgm:pt modelId="{2D61820D-6198-4A19-B1BA-BC0FA3AFA9A2}" type="parTrans" cxnId="{83669762-F40A-4A94-B929-08670F1F0291}">
      <dgm:prSet/>
      <dgm:spPr/>
      <dgm:t>
        <a:bodyPr/>
        <a:lstStyle/>
        <a:p>
          <a:endParaRPr lang="ru-RU"/>
        </a:p>
      </dgm:t>
    </dgm:pt>
    <dgm:pt modelId="{5C67D739-736E-4F9B-9B67-84EEB784EE62}" type="sibTrans" cxnId="{83669762-F40A-4A94-B929-08670F1F0291}">
      <dgm:prSet/>
      <dgm:spPr/>
      <dgm:t>
        <a:bodyPr/>
        <a:lstStyle/>
        <a:p>
          <a:endParaRPr lang="ru-RU"/>
        </a:p>
      </dgm:t>
    </dgm:pt>
    <dgm:pt modelId="{22B16ABC-200C-430D-8143-AA587C8360EB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игры с экологическим содержанием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652F4CB-FDE0-4139-9F57-4B099EB7EBF4}" type="parTrans" cxnId="{523CAF26-E9BE-45CE-8342-AB4B3FF4C284}">
      <dgm:prSet/>
      <dgm:spPr/>
      <dgm:t>
        <a:bodyPr/>
        <a:lstStyle/>
        <a:p>
          <a:endParaRPr lang="ru-RU"/>
        </a:p>
      </dgm:t>
    </dgm:pt>
    <dgm:pt modelId="{7AE73DCD-BA93-46F9-B195-4BE7553A5234}" type="sibTrans" cxnId="{523CAF26-E9BE-45CE-8342-AB4B3FF4C284}">
      <dgm:prSet/>
      <dgm:spPr/>
      <dgm:t>
        <a:bodyPr/>
        <a:lstStyle/>
        <a:p>
          <a:endParaRPr lang="ru-RU"/>
        </a:p>
      </dgm:t>
    </dgm:pt>
    <dgm:pt modelId="{AED16B95-A336-46C0-A0AC-D96E4236CC1B}">
      <dgm:prSet phldrT="[Текст]"/>
      <dgm:spPr/>
      <dgm:t>
        <a:bodyPr/>
        <a:lstStyle/>
        <a:p>
          <a:r>
            <a:rPr lang="ru-RU" smtClean="0"/>
            <a:t>познавательная деятельность</a:t>
          </a:r>
          <a:endParaRPr lang="ru-RU" dirty="0"/>
        </a:p>
      </dgm:t>
    </dgm:pt>
    <dgm:pt modelId="{5E15D5CF-7551-4A5E-B353-B7CDE76FDB13}" type="parTrans" cxnId="{CF2D08C0-DB67-4F88-BF69-871796A181D8}">
      <dgm:prSet/>
      <dgm:spPr/>
      <dgm:t>
        <a:bodyPr/>
        <a:lstStyle/>
        <a:p>
          <a:endParaRPr lang="ru-RU"/>
        </a:p>
      </dgm:t>
    </dgm:pt>
    <dgm:pt modelId="{1C0FFF0E-148A-46AB-B4BB-8547A2F7A3CD}" type="sibTrans" cxnId="{CF2D08C0-DB67-4F88-BF69-871796A181D8}">
      <dgm:prSet/>
      <dgm:spPr/>
      <dgm:t>
        <a:bodyPr/>
        <a:lstStyle/>
        <a:p>
          <a:endParaRPr lang="ru-RU"/>
        </a:p>
      </dgm:t>
    </dgm:pt>
    <dgm:pt modelId="{21C240AC-D54B-486B-B3CC-0B21B7876155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формирование представлений о гармоничной естественной целостности экологические свойства, качества природы, уникальности объектов, умение выделять связи, закономерности существующие в природе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D8E3469-42B4-4AB6-8584-74141599C632}" type="parTrans" cxnId="{EE06E527-A1CC-4391-8649-0837BAFEC30C}">
      <dgm:prSet/>
      <dgm:spPr/>
      <dgm:t>
        <a:bodyPr/>
        <a:lstStyle/>
        <a:p>
          <a:endParaRPr lang="ru-RU"/>
        </a:p>
      </dgm:t>
    </dgm:pt>
    <dgm:pt modelId="{AA57259F-78C2-4281-86F5-F3FF175E8B0A}" type="sibTrans" cxnId="{EE06E527-A1CC-4391-8649-0837BAFEC30C}">
      <dgm:prSet/>
      <dgm:spPr/>
      <dgm:t>
        <a:bodyPr/>
        <a:lstStyle/>
        <a:p>
          <a:endParaRPr lang="ru-RU"/>
        </a:p>
      </dgm:t>
    </dgm:pt>
    <dgm:pt modelId="{01B14D85-9001-4D54-90AA-D4BC9B1BA3F3}">
      <dgm:prSet phldrT="[Текст]"/>
      <dgm:spPr/>
      <dgm:t>
        <a:bodyPr/>
        <a:lstStyle/>
        <a:p>
          <a:r>
            <a:rPr lang="ru-RU" b="0" i="0" dirty="0" smtClean="0"/>
            <a:t>трудовая деятельность</a:t>
          </a:r>
          <a:endParaRPr lang="ru-RU" dirty="0"/>
        </a:p>
      </dgm:t>
    </dgm:pt>
    <dgm:pt modelId="{0D48B7BE-A233-43E4-9031-C023D355179A}" type="parTrans" cxnId="{C2922D67-B76C-4099-BA3A-E8C356909D50}">
      <dgm:prSet/>
      <dgm:spPr/>
      <dgm:t>
        <a:bodyPr/>
        <a:lstStyle/>
        <a:p>
          <a:endParaRPr lang="ru-RU"/>
        </a:p>
      </dgm:t>
    </dgm:pt>
    <dgm:pt modelId="{C9ABD904-5816-49AC-8D2D-4B33C5E78B58}" type="sibTrans" cxnId="{C2922D67-B76C-4099-BA3A-E8C356909D50}">
      <dgm:prSet/>
      <dgm:spPr/>
      <dgm:t>
        <a:bodyPr/>
        <a:lstStyle/>
        <a:p>
          <a:endParaRPr lang="ru-RU"/>
        </a:p>
      </dgm:t>
    </dgm:pt>
    <dgm:pt modelId="{718EBC93-1497-4593-8511-B34B3B383BEC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осознание детьми экологических потребностей живых существ, установление взаимосвязи между способами ухода и улучшением состояния природных объектов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71C4F54-8FB4-4194-947A-4DFBEFFDE904}" type="parTrans" cxnId="{CB6D8734-8F03-4F5A-BE39-3278452BCAC5}">
      <dgm:prSet/>
      <dgm:spPr/>
      <dgm:t>
        <a:bodyPr/>
        <a:lstStyle/>
        <a:p>
          <a:endParaRPr lang="ru-RU"/>
        </a:p>
      </dgm:t>
    </dgm:pt>
    <dgm:pt modelId="{D6E843B1-8FE5-4C62-A918-0202C4A32299}" type="sibTrans" cxnId="{CB6D8734-8F03-4F5A-BE39-3278452BCAC5}">
      <dgm:prSet/>
      <dgm:spPr/>
      <dgm:t>
        <a:bodyPr/>
        <a:lstStyle/>
        <a:p>
          <a:endParaRPr lang="ru-RU"/>
        </a:p>
      </dgm:t>
    </dgm:pt>
    <dgm:pt modelId="{45CCC1CE-85FB-4994-BBB5-43236A41F395}" type="pres">
      <dgm:prSet presAssocID="{67488E16-0217-488A-AB1D-CFE010DB5B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A0E54-4289-47CD-870C-373F60922659}" type="pres">
      <dgm:prSet presAssocID="{969C8BC0-A91C-4914-B9E6-FC118DAC942E}" presName="linNode" presStyleCnt="0"/>
      <dgm:spPr/>
    </dgm:pt>
    <dgm:pt modelId="{C596ADC6-53EB-4801-B14A-074CD5CF6585}" type="pres">
      <dgm:prSet presAssocID="{969C8BC0-A91C-4914-B9E6-FC118DAC94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42917-616F-4F18-AB9C-34035222F6E1}" type="pres">
      <dgm:prSet presAssocID="{969C8BC0-A91C-4914-B9E6-FC118DAC94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070E-0659-4A7B-B5FA-4511B18575D9}" type="pres">
      <dgm:prSet presAssocID="{5C67D739-736E-4F9B-9B67-84EEB784EE62}" presName="sp" presStyleCnt="0"/>
      <dgm:spPr/>
    </dgm:pt>
    <dgm:pt modelId="{7B6D0B26-CBED-4A08-AB25-D8D766D09029}" type="pres">
      <dgm:prSet presAssocID="{AED16B95-A336-46C0-A0AC-D96E4236CC1B}" presName="linNode" presStyleCnt="0"/>
      <dgm:spPr/>
    </dgm:pt>
    <dgm:pt modelId="{E10CA527-0985-4F30-9FFC-936539225579}" type="pres">
      <dgm:prSet presAssocID="{AED16B95-A336-46C0-A0AC-D96E4236CC1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9BE31-9B9B-49B2-8EDA-BBB887C783D0}" type="pres">
      <dgm:prSet presAssocID="{AED16B95-A336-46C0-A0AC-D96E4236CC1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3E622-833A-4358-B53A-54B55FEDDECD}" type="pres">
      <dgm:prSet presAssocID="{1C0FFF0E-148A-46AB-B4BB-8547A2F7A3CD}" presName="sp" presStyleCnt="0"/>
      <dgm:spPr/>
    </dgm:pt>
    <dgm:pt modelId="{E1D71FE3-4780-46D2-B1C8-40D82BA5B18E}" type="pres">
      <dgm:prSet presAssocID="{01B14D85-9001-4D54-90AA-D4BC9B1BA3F3}" presName="linNode" presStyleCnt="0"/>
      <dgm:spPr/>
    </dgm:pt>
    <dgm:pt modelId="{261FBB0D-BCB2-4BBD-9BB4-546B5EB994B6}" type="pres">
      <dgm:prSet presAssocID="{01B14D85-9001-4D54-90AA-D4BC9B1BA3F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6CB8-8350-4AC3-8513-183524FB360E}" type="pres">
      <dgm:prSet presAssocID="{01B14D85-9001-4D54-90AA-D4BC9B1BA3F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2D08C0-DB67-4F88-BF69-871796A181D8}" srcId="{67488E16-0217-488A-AB1D-CFE010DB5BBF}" destId="{AED16B95-A336-46C0-A0AC-D96E4236CC1B}" srcOrd="1" destOrd="0" parTransId="{5E15D5CF-7551-4A5E-B353-B7CDE76FDB13}" sibTransId="{1C0FFF0E-148A-46AB-B4BB-8547A2F7A3CD}"/>
    <dgm:cxn modelId="{CF48F4FF-FA42-478D-8D14-F696006B7133}" type="presOf" srcId="{01B14D85-9001-4D54-90AA-D4BC9B1BA3F3}" destId="{261FBB0D-BCB2-4BBD-9BB4-546B5EB994B6}" srcOrd="0" destOrd="0" presId="urn:microsoft.com/office/officeart/2005/8/layout/vList5"/>
    <dgm:cxn modelId="{523CAF26-E9BE-45CE-8342-AB4B3FF4C284}" srcId="{969C8BC0-A91C-4914-B9E6-FC118DAC942E}" destId="{22B16ABC-200C-430D-8143-AA587C8360EB}" srcOrd="0" destOrd="0" parTransId="{5652F4CB-FDE0-4139-9F57-4B099EB7EBF4}" sibTransId="{7AE73DCD-BA93-46F9-B195-4BE7553A5234}"/>
    <dgm:cxn modelId="{C2922D67-B76C-4099-BA3A-E8C356909D50}" srcId="{67488E16-0217-488A-AB1D-CFE010DB5BBF}" destId="{01B14D85-9001-4D54-90AA-D4BC9B1BA3F3}" srcOrd="2" destOrd="0" parTransId="{0D48B7BE-A233-43E4-9031-C023D355179A}" sibTransId="{C9ABD904-5816-49AC-8D2D-4B33C5E78B58}"/>
    <dgm:cxn modelId="{EE06E527-A1CC-4391-8649-0837BAFEC30C}" srcId="{AED16B95-A336-46C0-A0AC-D96E4236CC1B}" destId="{21C240AC-D54B-486B-B3CC-0B21B7876155}" srcOrd="0" destOrd="0" parTransId="{BD8E3469-42B4-4AB6-8584-74141599C632}" sibTransId="{AA57259F-78C2-4281-86F5-F3FF175E8B0A}"/>
    <dgm:cxn modelId="{4260F33C-F968-4E5E-A146-D55A6B83FA93}" type="presOf" srcId="{22B16ABC-200C-430D-8143-AA587C8360EB}" destId="{68642917-616F-4F18-AB9C-34035222F6E1}" srcOrd="0" destOrd="0" presId="urn:microsoft.com/office/officeart/2005/8/layout/vList5"/>
    <dgm:cxn modelId="{1620FF16-B288-4BCA-BFAD-AD5A6EA8B164}" type="presOf" srcId="{969C8BC0-A91C-4914-B9E6-FC118DAC942E}" destId="{C596ADC6-53EB-4801-B14A-074CD5CF6585}" srcOrd="0" destOrd="0" presId="urn:microsoft.com/office/officeart/2005/8/layout/vList5"/>
    <dgm:cxn modelId="{0820E894-6118-45B4-A380-48CE7DF9D990}" type="presOf" srcId="{718EBC93-1497-4593-8511-B34B3B383BEC}" destId="{46536CB8-8350-4AC3-8513-183524FB360E}" srcOrd="0" destOrd="0" presId="urn:microsoft.com/office/officeart/2005/8/layout/vList5"/>
    <dgm:cxn modelId="{83669762-F40A-4A94-B929-08670F1F0291}" srcId="{67488E16-0217-488A-AB1D-CFE010DB5BBF}" destId="{969C8BC0-A91C-4914-B9E6-FC118DAC942E}" srcOrd="0" destOrd="0" parTransId="{2D61820D-6198-4A19-B1BA-BC0FA3AFA9A2}" sibTransId="{5C67D739-736E-4F9B-9B67-84EEB784EE62}"/>
    <dgm:cxn modelId="{90D43798-7ED8-4C8E-98A8-95973C7AEDB4}" type="presOf" srcId="{67488E16-0217-488A-AB1D-CFE010DB5BBF}" destId="{45CCC1CE-85FB-4994-BBB5-43236A41F395}" srcOrd="0" destOrd="0" presId="urn:microsoft.com/office/officeart/2005/8/layout/vList5"/>
    <dgm:cxn modelId="{CB6D8734-8F03-4F5A-BE39-3278452BCAC5}" srcId="{01B14D85-9001-4D54-90AA-D4BC9B1BA3F3}" destId="{718EBC93-1497-4593-8511-B34B3B383BEC}" srcOrd="0" destOrd="0" parTransId="{771C4F54-8FB4-4194-947A-4DFBEFFDE904}" sibTransId="{D6E843B1-8FE5-4C62-A918-0202C4A32299}"/>
    <dgm:cxn modelId="{4BDBA2FE-9DB3-40EF-BC5E-4C1A2480534F}" type="presOf" srcId="{AED16B95-A336-46C0-A0AC-D96E4236CC1B}" destId="{E10CA527-0985-4F30-9FFC-936539225579}" srcOrd="0" destOrd="0" presId="urn:microsoft.com/office/officeart/2005/8/layout/vList5"/>
    <dgm:cxn modelId="{6A4E04AB-890E-4E26-B5F2-DF1447DDADA9}" type="presOf" srcId="{21C240AC-D54B-486B-B3CC-0B21B7876155}" destId="{DC19BE31-9B9B-49B2-8EDA-BBB887C783D0}" srcOrd="0" destOrd="0" presId="urn:microsoft.com/office/officeart/2005/8/layout/vList5"/>
    <dgm:cxn modelId="{8E04A050-1475-428A-A958-2FBCD2AB51CB}" type="presParOf" srcId="{45CCC1CE-85FB-4994-BBB5-43236A41F395}" destId="{C0FA0E54-4289-47CD-870C-373F60922659}" srcOrd="0" destOrd="0" presId="urn:microsoft.com/office/officeart/2005/8/layout/vList5"/>
    <dgm:cxn modelId="{9D946D76-F380-40DE-9E13-B9766C9231A8}" type="presParOf" srcId="{C0FA0E54-4289-47CD-870C-373F60922659}" destId="{C596ADC6-53EB-4801-B14A-074CD5CF6585}" srcOrd="0" destOrd="0" presId="urn:microsoft.com/office/officeart/2005/8/layout/vList5"/>
    <dgm:cxn modelId="{D46709E6-3781-4B5F-B89B-37FF5DE76E1F}" type="presParOf" srcId="{C0FA0E54-4289-47CD-870C-373F60922659}" destId="{68642917-616F-4F18-AB9C-34035222F6E1}" srcOrd="1" destOrd="0" presId="urn:microsoft.com/office/officeart/2005/8/layout/vList5"/>
    <dgm:cxn modelId="{15C3146C-D65F-4B3B-A512-E15317480AB7}" type="presParOf" srcId="{45CCC1CE-85FB-4994-BBB5-43236A41F395}" destId="{9CE4070E-0659-4A7B-B5FA-4511B18575D9}" srcOrd="1" destOrd="0" presId="urn:microsoft.com/office/officeart/2005/8/layout/vList5"/>
    <dgm:cxn modelId="{82BBF85F-F1C9-40F2-B24C-97CB8E56DE09}" type="presParOf" srcId="{45CCC1CE-85FB-4994-BBB5-43236A41F395}" destId="{7B6D0B26-CBED-4A08-AB25-D8D766D09029}" srcOrd="2" destOrd="0" presId="urn:microsoft.com/office/officeart/2005/8/layout/vList5"/>
    <dgm:cxn modelId="{7F27581D-0F79-44E7-8157-43434562D1FD}" type="presParOf" srcId="{7B6D0B26-CBED-4A08-AB25-D8D766D09029}" destId="{E10CA527-0985-4F30-9FFC-936539225579}" srcOrd="0" destOrd="0" presId="urn:microsoft.com/office/officeart/2005/8/layout/vList5"/>
    <dgm:cxn modelId="{D7A8136F-76E1-4615-A538-3D56D7129B62}" type="presParOf" srcId="{7B6D0B26-CBED-4A08-AB25-D8D766D09029}" destId="{DC19BE31-9B9B-49B2-8EDA-BBB887C783D0}" srcOrd="1" destOrd="0" presId="urn:microsoft.com/office/officeart/2005/8/layout/vList5"/>
    <dgm:cxn modelId="{F235B62D-B109-4AC9-88EC-121F5FCD5F54}" type="presParOf" srcId="{45CCC1CE-85FB-4994-BBB5-43236A41F395}" destId="{F6A3E622-833A-4358-B53A-54B55FEDDECD}" srcOrd="3" destOrd="0" presId="urn:microsoft.com/office/officeart/2005/8/layout/vList5"/>
    <dgm:cxn modelId="{88820939-D3D8-4668-BBA4-B03AD61FCFBE}" type="presParOf" srcId="{45CCC1CE-85FB-4994-BBB5-43236A41F395}" destId="{E1D71FE3-4780-46D2-B1C8-40D82BA5B18E}" srcOrd="4" destOrd="0" presId="urn:microsoft.com/office/officeart/2005/8/layout/vList5"/>
    <dgm:cxn modelId="{1223B51F-6FBB-4C53-8466-C5EDF83500E3}" type="presParOf" srcId="{E1D71FE3-4780-46D2-B1C8-40D82BA5B18E}" destId="{261FBB0D-BCB2-4BBD-9BB4-546B5EB994B6}" srcOrd="0" destOrd="0" presId="urn:microsoft.com/office/officeart/2005/8/layout/vList5"/>
    <dgm:cxn modelId="{9936700C-B121-4129-B9D3-E712F13508C1}" type="presParOf" srcId="{E1D71FE3-4780-46D2-B1C8-40D82BA5B18E}" destId="{46536CB8-8350-4AC3-8513-183524FB3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0F4FC0-376F-43BE-A380-64318E4388F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98634-1795-4BA6-BE6F-4E485291523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F2698-3D11-4821-A6C3-9A61773777A8}" type="parTrans" cxnId="{F1045B87-5C65-416E-8823-5E2E671468DE}">
      <dgm:prSet/>
      <dgm:spPr/>
      <dgm:t>
        <a:bodyPr/>
        <a:lstStyle/>
        <a:p>
          <a:endParaRPr lang="ru-RU"/>
        </a:p>
      </dgm:t>
    </dgm:pt>
    <dgm:pt modelId="{38D7F2BD-4C9F-4312-A926-F829BD851C09}" type="sibTrans" cxnId="{F1045B87-5C65-416E-8823-5E2E671468DE}">
      <dgm:prSet/>
      <dgm:spPr/>
      <dgm:t>
        <a:bodyPr/>
        <a:lstStyle/>
        <a:p>
          <a:endParaRPr lang="ru-RU"/>
        </a:p>
      </dgm:t>
    </dgm:pt>
    <dgm:pt modelId="{69CEB56D-7F33-4E40-97EA-B3632E398A9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D95FC-3E38-4664-980E-84EF700019C0}" type="parTrans" cxnId="{F561EDF3-DC09-459C-B3F1-16117AD5BE7B}">
      <dgm:prSet/>
      <dgm:spPr/>
      <dgm:t>
        <a:bodyPr/>
        <a:lstStyle/>
        <a:p>
          <a:endParaRPr lang="ru-RU"/>
        </a:p>
      </dgm:t>
    </dgm:pt>
    <dgm:pt modelId="{DEBDFA38-2BE6-4067-B699-E505A33FB8BE}" type="sibTrans" cxnId="{F561EDF3-DC09-459C-B3F1-16117AD5BE7B}">
      <dgm:prSet/>
      <dgm:spPr/>
      <dgm:t>
        <a:bodyPr/>
        <a:lstStyle/>
        <a:p>
          <a:endParaRPr lang="ru-RU"/>
        </a:p>
      </dgm:t>
    </dgm:pt>
    <dgm:pt modelId="{8F6FC4C6-547E-4701-8DFC-7480DF1491A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</a:t>
          </a:r>
          <a:r>
            <a:rPr lang="ru-RU" dirty="0" smtClean="0"/>
            <a:t> </a:t>
          </a:r>
          <a:endParaRPr lang="ru-RU" dirty="0"/>
        </a:p>
      </dgm:t>
    </dgm:pt>
    <dgm:pt modelId="{4E13AB8F-01C7-4E6D-872D-3434F1A577A2}" type="parTrans" cxnId="{B4D01955-BB62-422C-AADB-05F77AB5D1EC}">
      <dgm:prSet/>
      <dgm:spPr/>
      <dgm:t>
        <a:bodyPr/>
        <a:lstStyle/>
        <a:p>
          <a:endParaRPr lang="ru-RU"/>
        </a:p>
      </dgm:t>
    </dgm:pt>
    <dgm:pt modelId="{726224ED-4979-4810-8D6B-F71B0117A370}" type="sibTrans" cxnId="{B4D01955-BB62-422C-AADB-05F77AB5D1EC}">
      <dgm:prSet/>
      <dgm:spPr/>
      <dgm:t>
        <a:bodyPr/>
        <a:lstStyle/>
        <a:p>
          <a:endParaRPr lang="ru-RU"/>
        </a:p>
      </dgm:t>
    </dgm:pt>
    <dgm:pt modelId="{29D211D8-E948-47FF-A5E0-46485259774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</a:t>
          </a:r>
          <a:r>
            <a:rPr lang="ru-RU" dirty="0" smtClean="0"/>
            <a:t> </a:t>
          </a:r>
          <a:endParaRPr lang="ru-RU" dirty="0"/>
        </a:p>
      </dgm:t>
    </dgm:pt>
    <dgm:pt modelId="{474AB99B-9807-4045-85CD-91BB8CF5A79A}" type="parTrans" cxnId="{B2EAB7E0-9CB6-4BD2-A69C-3AC4BE21191F}">
      <dgm:prSet/>
      <dgm:spPr/>
      <dgm:t>
        <a:bodyPr/>
        <a:lstStyle/>
        <a:p>
          <a:endParaRPr lang="ru-RU"/>
        </a:p>
      </dgm:t>
    </dgm:pt>
    <dgm:pt modelId="{7C14CF7D-F433-4D7A-91C1-5211F02682FE}" type="sibTrans" cxnId="{B2EAB7E0-9CB6-4BD2-A69C-3AC4BE21191F}">
      <dgm:prSet/>
      <dgm:spPr/>
      <dgm:t>
        <a:bodyPr/>
        <a:lstStyle/>
        <a:p>
          <a:endParaRPr lang="ru-RU"/>
        </a:p>
      </dgm:t>
    </dgm:pt>
    <dgm:pt modelId="{EA85831D-EB6F-454E-8F0D-CA0E3DC6E459}" type="pres">
      <dgm:prSet presAssocID="{F50F4FC0-376F-43BE-A380-64318E4388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CD112-22F3-431B-8564-F81816D2CD96}" type="pres">
      <dgm:prSet presAssocID="{F50F4FC0-376F-43BE-A380-64318E4388F9}" presName="dummyMaxCanvas" presStyleCnt="0">
        <dgm:presLayoutVars/>
      </dgm:prSet>
      <dgm:spPr/>
    </dgm:pt>
    <dgm:pt modelId="{2B9C4A2C-626F-46BD-92EB-EF2590FAE6B9}" type="pres">
      <dgm:prSet presAssocID="{F50F4FC0-376F-43BE-A380-64318E4388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6D02E-5718-494C-8FCF-2B28BF2036CF}" type="pres">
      <dgm:prSet presAssocID="{F50F4FC0-376F-43BE-A380-64318E4388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8BA47-0625-4274-AD42-B797578AD572}" type="pres">
      <dgm:prSet presAssocID="{F50F4FC0-376F-43BE-A380-64318E4388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58EB9-8A67-4C76-AF2C-CDDDB7B1FED3}" type="pres">
      <dgm:prSet presAssocID="{F50F4FC0-376F-43BE-A380-64318E4388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0CE45-7132-4814-B013-F5B9FBC2FF0C}" type="pres">
      <dgm:prSet presAssocID="{F50F4FC0-376F-43BE-A380-64318E4388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0FE9D-208A-4083-8BD8-C8F3B7505613}" type="pres">
      <dgm:prSet presAssocID="{F50F4FC0-376F-43BE-A380-64318E4388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A2142-C0DC-4C81-AF3F-3A305F059CA7}" type="pres">
      <dgm:prSet presAssocID="{F50F4FC0-376F-43BE-A380-64318E4388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1750D-2346-4AE3-8A8E-E004174A90CE}" type="pres">
      <dgm:prSet presAssocID="{F50F4FC0-376F-43BE-A380-64318E4388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BDB32-C903-4611-BFAC-F2585C5253A1}" type="pres">
      <dgm:prSet presAssocID="{F50F4FC0-376F-43BE-A380-64318E4388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B9568-DA0B-4CD1-AD00-913049DEBB47}" type="pres">
      <dgm:prSet presAssocID="{F50F4FC0-376F-43BE-A380-64318E4388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BA066-3B13-4BC4-BF89-6FA6B3EB34F9}" type="pres">
      <dgm:prSet presAssocID="{F50F4FC0-376F-43BE-A380-64318E4388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C48A6-E0E9-412B-BED1-98325C31FDFF}" type="presOf" srcId="{29D211D8-E948-47FF-A5E0-464852597745}" destId="{00358EB9-8A67-4C76-AF2C-CDDDB7B1FED3}" srcOrd="0" destOrd="0" presId="urn:microsoft.com/office/officeart/2005/8/layout/vProcess5"/>
    <dgm:cxn modelId="{B8A08C22-D73F-41C1-AB68-134B2D814CB9}" type="presOf" srcId="{8F6FC4C6-547E-4701-8DFC-7480DF1491A5}" destId="{D638BA47-0625-4274-AD42-B797578AD572}" srcOrd="0" destOrd="0" presId="urn:microsoft.com/office/officeart/2005/8/layout/vProcess5"/>
    <dgm:cxn modelId="{EED35E6C-8F04-4474-9F43-5070CE046B2D}" type="presOf" srcId="{5FB98634-1795-4BA6-BE6F-4E485291523B}" destId="{2B9C4A2C-626F-46BD-92EB-EF2590FAE6B9}" srcOrd="0" destOrd="0" presId="urn:microsoft.com/office/officeart/2005/8/layout/vProcess5"/>
    <dgm:cxn modelId="{88A94F69-9A77-4604-9AC9-3C3A45F93A36}" type="presOf" srcId="{DEBDFA38-2BE6-4067-B699-E505A33FB8BE}" destId="{35E0FE9D-208A-4083-8BD8-C8F3B7505613}" srcOrd="0" destOrd="0" presId="urn:microsoft.com/office/officeart/2005/8/layout/vProcess5"/>
    <dgm:cxn modelId="{E720429D-FA51-44E7-B8C9-60C4C575C2E3}" type="presOf" srcId="{38D7F2BD-4C9F-4312-A926-F829BD851C09}" destId="{6310CE45-7132-4814-B013-F5B9FBC2FF0C}" srcOrd="0" destOrd="0" presId="urn:microsoft.com/office/officeart/2005/8/layout/vProcess5"/>
    <dgm:cxn modelId="{B2EAB7E0-9CB6-4BD2-A69C-3AC4BE21191F}" srcId="{F50F4FC0-376F-43BE-A380-64318E4388F9}" destId="{29D211D8-E948-47FF-A5E0-464852597745}" srcOrd="3" destOrd="0" parTransId="{474AB99B-9807-4045-85CD-91BB8CF5A79A}" sibTransId="{7C14CF7D-F433-4D7A-91C1-5211F02682FE}"/>
    <dgm:cxn modelId="{F1045B87-5C65-416E-8823-5E2E671468DE}" srcId="{F50F4FC0-376F-43BE-A380-64318E4388F9}" destId="{5FB98634-1795-4BA6-BE6F-4E485291523B}" srcOrd="0" destOrd="0" parTransId="{EA6F2698-3D11-4821-A6C3-9A61773777A8}" sibTransId="{38D7F2BD-4C9F-4312-A926-F829BD851C09}"/>
    <dgm:cxn modelId="{082DD9C0-35D1-43D0-8E53-73265A31924C}" type="presOf" srcId="{29D211D8-E948-47FF-A5E0-464852597745}" destId="{CB6BA066-3B13-4BC4-BF89-6FA6B3EB34F9}" srcOrd="1" destOrd="0" presId="urn:microsoft.com/office/officeart/2005/8/layout/vProcess5"/>
    <dgm:cxn modelId="{BDBAB5CB-CD71-4749-B5AB-218B80B590B0}" type="presOf" srcId="{5FB98634-1795-4BA6-BE6F-4E485291523B}" destId="{EDC1750D-2346-4AE3-8A8E-E004174A90CE}" srcOrd="1" destOrd="0" presId="urn:microsoft.com/office/officeart/2005/8/layout/vProcess5"/>
    <dgm:cxn modelId="{94CCB1AE-E00E-494F-8DFD-4293D6E33FAB}" type="presOf" srcId="{69CEB56D-7F33-4E40-97EA-B3632E398A93}" destId="{F01BDB32-C903-4611-BFAC-F2585C5253A1}" srcOrd="1" destOrd="0" presId="urn:microsoft.com/office/officeart/2005/8/layout/vProcess5"/>
    <dgm:cxn modelId="{B4D01955-BB62-422C-AADB-05F77AB5D1EC}" srcId="{F50F4FC0-376F-43BE-A380-64318E4388F9}" destId="{8F6FC4C6-547E-4701-8DFC-7480DF1491A5}" srcOrd="2" destOrd="0" parTransId="{4E13AB8F-01C7-4E6D-872D-3434F1A577A2}" sibTransId="{726224ED-4979-4810-8D6B-F71B0117A370}"/>
    <dgm:cxn modelId="{8B201847-ABD3-4D16-8017-C2F2F243A9A7}" type="presOf" srcId="{69CEB56D-7F33-4E40-97EA-B3632E398A93}" destId="{FE86D02E-5718-494C-8FCF-2B28BF2036CF}" srcOrd="0" destOrd="0" presId="urn:microsoft.com/office/officeart/2005/8/layout/vProcess5"/>
    <dgm:cxn modelId="{535B4CCE-AA21-4B7B-9847-0293D74FDC27}" type="presOf" srcId="{8F6FC4C6-547E-4701-8DFC-7480DF1491A5}" destId="{9EDB9568-DA0B-4CD1-AD00-913049DEBB47}" srcOrd="1" destOrd="0" presId="urn:microsoft.com/office/officeart/2005/8/layout/vProcess5"/>
    <dgm:cxn modelId="{F561EDF3-DC09-459C-B3F1-16117AD5BE7B}" srcId="{F50F4FC0-376F-43BE-A380-64318E4388F9}" destId="{69CEB56D-7F33-4E40-97EA-B3632E398A93}" srcOrd="1" destOrd="0" parTransId="{811D95FC-3E38-4664-980E-84EF700019C0}" sibTransId="{DEBDFA38-2BE6-4067-B699-E505A33FB8BE}"/>
    <dgm:cxn modelId="{DFD99C94-1D3D-4ADD-A463-5C0DCBF5C140}" type="presOf" srcId="{F50F4FC0-376F-43BE-A380-64318E4388F9}" destId="{EA85831D-EB6F-454E-8F0D-CA0E3DC6E459}" srcOrd="0" destOrd="0" presId="urn:microsoft.com/office/officeart/2005/8/layout/vProcess5"/>
    <dgm:cxn modelId="{80F83747-ABC6-4650-BB1D-4ED26D60CA82}" type="presOf" srcId="{726224ED-4979-4810-8D6B-F71B0117A370}" destId="{94EA2142-C0DC-4C81-AF3F-3A305F059CA7}" srcOrd="0" destOrd="0" presId="urn:microsoft.com/office/officeart/2005/8/layout/vProcess5"/>
    <dgm:cxn modelId="{7DCAB8D6-6E8A-4488-840B-72DBCFF719C2}" type="presParOf" srcId="{EA85831D-EB6F-454E-8F0D-CA0E3DC6E459}" destId="{A51CD112-22F3-431B-8564-F81816D2CD96}" srcOrd="0" destOrd="0" presId="urn:microsoft.com/office/officeart/2005/8/layout/vProcess5"/>
    <dgm:cxn modelId="{02DC1E71-18EE-4844-B53C-ED180B94989E}" type="presParOf" srcId="{EA85831D-EB6F-454E-8F0D-CA0E3DC6E459}" destId="{2B9C4A2C-626F-46BD-92EB-EF2590FAE6B9}" srcOrd="1" destOrd="0" presId="urn:microsoft.com/office/officeart/2005/8/layout/vProcess5"/>
    <dgm:cxn modelId="{5B1CEDF0-1ABF-4A7A-83B3-69D684B7DF78}" type="presParOf" srcId="{EA85831D-EB6F-454E-8F0D-CA0E3DC6E459}" destId="{FE86D02E-5718-494C-8FCF-2B28BF2036CF}" srcOrd="2" destOrd="0" presId="urn:microsoft.com/office/officeart/2005/8/layout/vProcess5"/>
    <dgm:cxn modelId="{AE443AC4-B557-4B30-B48A-191C0F982471}" type="presParOf" srcId="{EA85831D-EB6F-454E-8F0D-CA0E3DC6E459}" destId="{D638BA47-0625-4274-AD42-B797578AD572}" srcOrd="3" destOrd="0" presId="urn:microsoft.com/office/officeart/2005/8/layout/vProcess5"/>
    <dgm:cxn modelId="{AC4FBB1A-93DF-45CE-94F8-921712098805}" type="presParOf" srcId="{EA85831D-EB6F-454E-8F0D-CA0E3DC6E459}" destId="{00358EB9-8A67-4C76-AF2C-CDDDB7B1FED3}" srcOrd="4" destOrd="0" presId="urn:microsoft.com/office/officeart/2005/8/layout/vProcess5"/>
    <dgm:cxn modelId="{0E8F8312-18FA-4148-A1EC-3231D136E47D}" type="presParOf" srcId="{EA85831D-EB6F-454E-8F0D-CA0E3DC6E459}" destId="{6310CE45-7132-4814-B013-F5B9FBC2FF0C}" srcOrd="5" destOrd="0" presId="urn:microsoft.com/office/officeart/2005/8/layout/vProcess5"/>
    <dgm:cxn modelId="{76C16C95-A714-495B-A80E-B23FBCD8070D}" type="presParOf" srcId="{EA85831D-EB6F-454E-8F0D-CA0E3DC6E459}" destId="{35E0FE9D-208A-4083-8BD8-C8F3B7505613}" srcOrd="6" destOrd="0" presId="urn:microsoft.com/office/officeart/2005/8/layout/vProcess5"/>
    <dgm:cxn modelId="{2F16F043-5D46-4B72-8F51-7668933926D3}" type="presParOf" srcId="{EA85831D-EB6F-454E-8F0D-CA0E3DC6E459}" destId="{94EA2142-C0DC-4C81-AF3F-3A305F059CA7}" srcOrd="7" destOrd="0" presId="urn:microsoft.com/office/officeart/2005/8/layout/vProcess5"/>
    <dgm:cxn modelId="{88202DA1-CD08-4DC2-AEEF-011503DA633B}" type="presParOf" srcId="{EA85831D-EB6F-454E-8F0D-CA0E3DC6E459}" destId="{EDC1750D-2346-4AE3-8A8E-E004174A90CE}" srcOrd="8" destOrd="0" presId="urn:microsoft.com/office/officeart/2005/8/layout/vProcess5"/>
    <dgm:cxn modelId="{82B24D91-E087-432C-93BF-5A27272D2DA6}" type="presParOf" srcId="{EA85831D-EB6F-454E-8F0D-CA0E3DC6E459}" destId="{F01BDB32-C903-4611-BFAC-F2585C5253A1}" srcOrd="9" destOrd="0" presId="urn:microsoft.com/office/officeart/2005/8/layout/vProcess5"/>
    <dgm:cxn modelId="{869306DA-4FA4-4F64-8650-00E8526478AD}" type="presParOf" srcId="{EA85831D-EB6F-454E-8F0D-CA0E3DC6E459}" destId="{9EDB9568-DA0B-4CD1-AD00-913049DEBB47}" srcOrd="10" destOrd="0" presId="urn:microsoft.com/office/officeart/2005/8/layout/vProcess5"/>
    <dgm:cxn modelId="{F08D4E89-E291-48AF-B94F-B1F589A331E1}" type="presParOf" srcId="{EA85831D-EB6F-454E-8F0D-CA0E3DC6E459}" destId="{CB6BA066-3B13-4BC4-BF89-6FA6B3EB34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2C9CE-1200-4187-8BAA-B0AD8AC3AABE}" type="doc">
      <dgm:prSet loTypeId="urn:microsoft.com/office/officeart/2005/8/layout/pyramid2" loCatId="pyramid" qsTypeId="urn:microsoft.com/office/officeart/2005/8/quickstyle/3d5" qsCatId="3D" csTypeId="urn:microsoft.com/office/officeart/2005/8/colors/colorful5" csCatId="colorful" phldr="1"/>
      <dgm:spPr/>
    </dgm:pt>
    <dgm:pt modelId="{BAF8E5DD-CC01-475D-B5C7-FC38F112EEE0}">
      <dgm:prSet phldrT="[Текст]"/>
      <dgm:spPr/>
      <dgm:t>
        <a:bodyPr/>
        <a:lstStyle/>
        <a:p>
          <a:r>
            <a:rPr lang="ru-RU" dirty="0" smtClean="0"/>
            <a:t>Подготовительный </a:t>
          </a:r>
          <a:endParaRPr lang="ru-RU" dirty="0"/>
        </a:p>
      </dgm:t>
    </dgm:pt>
    <dgm:pt modelId="{3650D821-2189-4FB9-9001-C502863187C5}" type="parTrans" cxnId="{191BA790-8D07-4017-BD85-F0F0608FE40B}">
      <dgm:prSet/>
      <dgm:spPr/>
      <dgm:t>
        <a:bodyPr/>
        <a:lstStyle/>
        <a:p>
          <a:endParaRPr lang="ru-RU"/>
        </a:p>
      </dgm:t>
    </dgm:pt>
    <dgm:pt modelId="{425B3D50-1881-4AE4-8D17-628EE9BB14F6}" type="sibTrans" cxnId="{191BA790-8D07-4017-BD85-F0F0608FE40B}">
      <dgm:prSet/>
      <dgm:spPr/>
      <dgm:t>
        <a:bodyPr/>
        <a:lstStyle/>
        <a:p>
          <a:endParaRPr lang="ru-RU"/>
        </a:p>
      </dgm:t>
    </dgm:pt>
    <dgm:pt modelId="{82BF8BE1-E564-4602-8858-F5F28B5D9CFB}">
      <dgm:prSet phldrT="[Текст]"/>
      <dgm:spPr/>
      <dgm:t>
        <a:bodyPr/>
        <a:lstStyle/>
        <a:p>
          <a:r>
            <a:rPr lang="ru-RU" dirty="0" smtClean="0"/>
            <a:t>Организационно-практический </a:t>
          </a:r>
          <a:endParaRPr lang="ru-RU" dirty="0"/>
        </a:p>
      </dgm:t>
    </dgm:pt>
    <dgm:pt modelId="{9F0A3856-29C3-4D14-87C3-121958E9B3C2}" type="parTrans" cxnId="{628F8D32-4EAE-434B-ABDF-31B08E3689AF}">
      <dgm:prSet/>
      <dgm:spPr/>
      <dgm:t>
        <a:bodyPr/>
        <a:lstStyle/>
        <a:p>
          <a:endParaRPr lang="ru-RU"/>
        </a:p>
      </dgm:t>
    </dgm:pt>
    <dgm:pt modelId="{57CA69CF-C6B0-4A74-882B-0198BD5F13F3}" type="sibTrans" cxnId="{628F8D32-4EAE-434B-ABDF-31B08E3689AF}">
      <dgm:prSet/>
      <dgm:spPr/>
      <dgm:t>
        <a:bodyPr/>
        <a:lstStyle/>
        <a:p>
          <a:endParaRPr lang="ru-RU"/>
        </a:p>
      </dgm:t>
    </dgm:pt>
    <dgm:pt modelId="{7760ADE1-4F08-4F3F-AE0D-08AF81D3D4D2}">
      <dgm:prSet phldrT="[Текст]"/>
      <dgm:spPr/>
      <dgm:t>
        <a:bodyPr/>
        <a:lstStyle/>
        <a:p>
          <a:r>
            <a:rPr lang="ru-RU" dirty="0" smtClean="0"/>
            <a:t>Аналитический</a:t>
          </a:r>
          <a:endParaRPr lang="ru-RU" dirty="0"/>
        </a:p>
      </dgm:t>
    </dgm:pt>
    <dgm:pt modelId="{9A9B7416-ED2F-43C9-8CA8-7C4C88EE23DB}" type="parTrans" cxnId="{43F5CE0C-E3C8-41B6-A8FC-42AD959CF5F9}">
      <dgm:prSet/>
      <dgm:spPr/>
      <dgm:t>
        <a:bodyPr/>
        <a:lstStyle/>
        <a:p>
          <a:endParaRPr lang="ru-RU"/>
        </a:p>
      </dgm:t>
    </dgm:pt>
    <dgm:pt modelId="{E739CD0F-AE83-47C5-B9E1-372FBA18D33A}" type="sibTrans" cxnId="{43F5CE0C-E3C8-41B6-A8FC-42AD959CF5F9}">
      <dgm:prSet/>
      <dgm:spPr/>
      <dgm:t>
        <a:bodyPr/>
        <a:lstStyle/>
        <a:p>
          <a:endParaRPr lang="ru-RU"/>
        </a:p>
      </dgm:t>
    </dgm:pt>
    <dgm:pt modelId="{E094AFB0-0142-4F84-B588-5271AA16E097}" type="pres">
      <dgm:prSet presAssocID="{A842C9CE-1200-4187-8BAA-B0AD8AC3AABE}" presName="compositeShape" presStyleCnt="0">
        <dgm:presLayoutVars>
          <dgm:dir/>
          <dgm:resizeHandles/>
        </dgm:presLayoutVars>
      </dgm:prSet>
      <dgm:spPr/>
    </dgm:pt>
    <dgm:pt modelId="{5C974113-3136-466F-BCD0-29D7541D1D62}" type="pres">
      <dgm:prSet presAssocID="{A842C9CE-1200-4187-8BAA-B0AD8AC3AABE}" presName="pyramid" presStyleLbl="node1" presStyleIdx="0" presStyleCnt="1"/>
      <dgm:spPr/>
    </dgm:pt>
    <dgm:pt modelId="{0D050388-D4F8-462E-A57F-07CFB8C8FD6E}" type="pres">
      <dgm:prSet presAssocID="{A842C9CE-1200-4187-8BAA-B0AD8AC3AABE}" presName="theList" presStyleCnt="0"/>
      <dgm:spPr/>
    </dgm:pt>
    <dgm:pt modelId="{5B1581DE-E6ED-467D-87E1-F6E4283EBEAC}" type="pres">
      <dgm:prSet presAssocID="{BAF8E5DD-CC01-475D-B5C7-FC38F112EEE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DF6D3-EBEB-474C-A996-AAE2DC440631}" type="pres">
      <dgm:prSet presAssocID="{BAF8E5DD-CC01-475D-B5C7-FC38F112EEE0}" presName="aSpace" presStyleCnt="0"/>
      <dgm:spPr/>
    </dgm:pt>
    <dgm:pt modelId="{E0EEEA21-5921-47C3-98C9-3D213988A5EE}" type="pres">
      <dgm:prSet presAssocID="{82BF8BE1-E564-4602-8858-F5F28B5D9CF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80A0F-BB1F-4CBC-9730-AFC7274E0C86}" type="pres">
      <dgm:prSet presAssocID="{82BF8BE1-E564-4602-8858-F5F28B5D9CFB}" presName="aSpace" presStyleCnt="0"/>
      <dgm:spPr/>
    </dgm:pt>
    <dgm:pt modelId="{C49B428C-3411-4803-9AAF-606DEA7836D0}" type="pres">
      <dgm:prSet presAssocID="{7760ADE1-4F08-4F3F-AE0D-08AF81D3D4D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53F21-2430-4402-997E-F5C3907B6F29}" type="pres">
      <dgm:prSet presAssocID="{7760ADE1-4F08-4F3F-AE0D-08AF81D3D4D2}" presName="aSpace" presStyleCnt="0"/>
      <dgm:spPr/>
    </dgm:pt>
  </dgm:ptLst>
  <dgm:cxnLst>
    <dgm:cxn modelId="{1809BB2D-3306-4FD6-806E-F692D0D67A49}" type="presOf" srcId="{BAF8E5DD-CC01-475D-B5C7-FC38F112EEE0}" destId="{5B1581DE-E6ED-467D-87E1-F6E4283EBEAC}" srcOrd="0" destOrd="0" presId="urn:microsoft.com/office/officeart/2005/8/layout/pyramid2"/>
    <dgm:cxn modelId="{25A02E1C-889D-4E81-A661-6C1DDF838C52}" type="presOf" srcId="{7760ADE1-4F08-4F3F-AE0D-08AF81D3D4D2}" destId="{C49B428C-3411-4803-9AAF-606DEA7836D0}" srcOrd="0" destOrd="0" presId="urn:microsoft.com/office/officeart/2005/8/layout/pyramid2"/>
    <dgm:cxn modelId="{D9038DD0-21F1-460F-B5C8-A647FDA12417}" type="presOf" srcId="{A842C9CE-1200-4187-8BAA-B0AD8AC3AABE}" destId="{E094AFB0-0142-4F84-B588-5271AA16E097}" srcOrd="0" destOrd="0" presId="urn:microsoft.com/office/officeart/2005/8/layout/pyramid2"/>
    <dgm:cxn modelId="{628F8D32-4EAE-434B-ABDF-31B08E3689AF}" srcId="{A842C9CE-1200-4187-8BAA-B0AD8AC3AABE}" destId="{82BF8BE1-E564-4602-8858-F5F28B5D9CFB}" srcOrd="1" destOrd="0" parTransId="{9F0A3856-29C3-4D14-87C3-121958E9B3C2}" sibTransId="{57CA69CF-C6B0-4A74-882B-0198BD5F13F3}"/>
    <dgm:cxn modelId="{B83C4227-CF3C-45D3-A3AF-3D70B47C84AE}" type="presOf" srcId="{82BF8BE1-E564-4602-8858-F5F28B5D9CFB}" destId="{E0EEEA21-5921-47C3-98C9-3D213988A5EE}" srcOrd="0" destOrd="0" presId="urn:microsoft.com/office/officeart/2005/8/layout/pyramid2"/>
    <dgm:cxn modelId="{43F5CE0C-E3C8-41B6-A8FC-42AD959CF5F9}" srcId="{A842C9CE-1200-4187-8BAA-B0AD8AC3AABE}" destId="{7760ADE1-4F08-4F3F-AE0D-08AF81D3D4D2}" srcOrd="2" destOrd="0" parTransId="{9A9B7416-ED2F-43C9-8CA8-7C4C88EE23DB}" sibTransId="{E739CD0F-AE83-47C5-B9E1-372FBA18D33A}"/>
    <dgm:cxn modelId="{191BA790-8D07-4017-BD85-F0F0608FE40B}" srcId="{A842C9CE-1200-4187-8BAA-B0AD8AC3AABE}" destId="{BAF8E5DD-CC01-475D-B5C7-FC38F112EEE0}" srcOrd="0" destOrd="0" parTransId="{3650D821-2189-4FB9-9001-C502863187C5}" sibTransId="{425B3D50-1881-4AE4-8D17-628EE9BB14F6}"/>
    <dgm:cxn modelId="{9FCF6CB7-9352-483D-BA89-98858BF52E56}" type="presParOf" srcId="{E094AFB0-0142-4F84-B588-5271AA16E097}" destId="{5C974113-3136-466F-BCD0-29D7541D1D62}" srcOrd="0" destOrd="0" presId="urn:microsoft.com/office/officeart/2005/8/layout/pyramid2"/>
    <dgm:cxn modelId="{95A20D94-DA66-488C-9FFF-8FC1A04A3898}" type="presParOf" srcId="{E094AFB0-0142-4F84-B588-5271AA16E097}" destId="{0D050388-D4F8-462E-A57F-07CFB8C8FD6E}" srcOrd="1" destOrd="0" presId="urn:microsoft.com/office/officeart/2005/8/layout/pyramid2"/>
    <dgm:cxn modelId="{7419E14B-7474-4892-A21A-D272FF24F1D9}" type="presParOf" srcId="{0D050388-D4F8-462E-A57F-07CFB8C8FD6E}" destId="{5B1581DE-E6ED-467D-87E1-F6E4283EBEAC}" srcOrd="0" destOrd="0" presId="urn:microsoft.com/office/officeart/2005/8/layout/pyramid2"/>
    <dgm:cxn modelId="{4B915D9B-F625-4C7E-B380-46DF508ED7C0}" type="presParOf" srcId="{0D050388-D4F8-462E-A57F-07CFB8C8FD6E}" destId="{D9FDF6D3-EBEB-474C-A996-AAE2DC440631}" srcOrd="1" destOrd="0" presId="urn:microsoft.com/office/officeart/2005/8/layout/pyramid2"/>
    <dgm:cxn modelId="{2EDA20F6-AC14-4E7E-BA43-1FF53B9696D1}" type="presParOf" srcId="{0D050388-D4F8-462E-A57F-07CFB8C8FD6E}" destId="{E0EEEA21-5921-47C3-98C9-3D213988A5EE}" srcOrd="2" destOrd="0" presId="urn:microsoft.com/office/officeart/2005/8/layout/pyramid2"/>
    <dgm:cxn modelId="{A73DD847-B284-4E9D-A2B9-5AF9A243FCA8}" type="presParOf" srcId="{0D050388-D4F8-462E-A57F-07CFB8C8FD6E}" destId="{7CB80A0F-BB1F-4CBC-9730-AFC7274E0C86}" srcOrd="3" destOrd="0" presId="urn:microsoft.com/office/officeart/2005/8/layout/pyramid2"/>
    <dgm:cxn modelId="{B73009C2-0FFB-47D0-A167-FEDD78F73000}" type="presParOf" srcId="{0D050388-D4F8-462E-A57F-07CFB8C8FD6E}" destId="{C49B428C-3411-4803-9AAF-606DEA7836D0}" srcOrd="4" destOrd="0" presId="urn:microsoft.com/office/officeart/2005/8/layout/pyramid2"/>
    <dgm:cxn modelId="{E93B7F6E-6FFA-4851-8089-5373F3BC60EF}" type="presParOf" srcId="{0D050388-D4F8-462E-A57F-07CFB8C8FD6E}" destId="{52453F21-2430-4402-997E-F5C3907B6F2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642917-616F-4F18-AB9C-34035222F6E1}">
      <dsp:nvSpPr>
        <dsp:cNvPr id="0" name=""/>
        <dsp:cNvSpPr/>
      </dsp:nvSpPr>
      <dsp:spPr>
        <a:xfrm rot="5400000">
          <a:off x="5261188" y="-1994448"/>
          <a:ext cx="1229328" cy="55302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игры с экологическим содержанием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61188" y="-1994448"/>
        <a:ext cx="1229328" cy="5530214"/>
      </dsp:txXfrm>
    </dsp:sp>
    <dsp:sp modelId="{C596ADC6-53EB-4801-B14A-074CD5CF6585}">
      <dsp:nvSpPr>
        <dsp:cNvPr id="0" name=""/>
        <dsp:cNvSpPr/>
      </dsp:nvSpPr>
      <dsp:spPr>
        <a:xfrm>
          <a:off x="0" y="2328"/>
          <a:ext cx="3110745" cy="1536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smtClean="0"/>
            <a:t>игровая деятельность</a:t>
          </a:r>
          <a:r>
            <a:rPr lang="ru-RU" sz="3000" kern="1200" smtClean="0"/>
            <a:t/>
          </a:r>
          <a:br>
            <a:rPr lang="ru-RU" sz="3000" kern="1200" smtClean="0"/>
          </a:br>
          <a:endParaRPr lang="ru-RU" sz="3000" kern="1200" dirty="0"/>
        </a:p>
      </dsp:txBody>
      <dsp:txXfrm>
        <a:off x="0" y="2328"/>
        <a:ext cx="3110745" cy="1536660"/>
      </dsp:txXfrm>
    </dsp:sp>
    <dsp:sp modelId="{DC19BE31-9B9B-49B2-8EDA-BBB887C783D0}">
      <dsp:nvSpPr>
        <dsp:cNvPr id="0" name=""/>
        <dsp:cNvSpPr/>
      </dsp:nvSpPr>
      <dsp:spPr>
        <a:xfrm rot="5400000">
          <a:off x="5261188" y="-380955"/>
          <a:ext cx="1229328" cy="55302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представлений о гармоничной естественной целостности экологические свойства, качества природы, уникальности объектов, умение выделять связи, закономерности существующие в природе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61188" y="-380955"/>
        <a:ext cx="1229328" cy="5530214"/>
      </dsp:txXfrm>
    </dsp:sp>
    <dsp:sp modelId="{E10CA527-0985-4F30-9FFC-936539225579}">
      <dsp:nvSpPr>
        <dsp:cNvPr id="0" name=""/>
        <dsp:cNvSpPr/>
      </dsp:nvSpPr>
      <dsp:spPr>
        <a:xfrm>
          <a:off x="0" y="1615821"/>
          <a:ext cx="3110745" cy="15366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познавательная деятельность</a:t>
          </a:r>
          <a:endParaRPr lang="ru-RU" sz="3000" kern="1200" dirty="0"/>
        </a:p>
      </dsp:txBody>
      <dsp:txXfrm>
        <a:off x="0" y="1615821"/>
        <a:ext cx="3110745" cy="1536660"/>
      </dsp:txXfrm>
    </dsp:sp>
    <dsp:sp modelId="{46536CB8-8350-4AC3-8513-183524FB360E}">
      <dsp:nvSpPr>
        <dsp:cNvPr id="0" name=""/>
        <dsp:cNvSpPr/>
      </dsp:nvSpPr>
      <dsp:spPr>
        <a:xfrm rot="5400000">
          <a:off x="5261188" y="1232538"/>
          <a:ext cx="1229328" cy="55302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осознание детьми экологических потребностей живых существ, установление взаимосвязи между способами ухода и улучшением состояния природных объектов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61188" y="1232538"/>
        <a:ext cx="1229328" cy="5530214"/>
      </dsp:txXfrm>
    </dsp:sp>
    <dsp:sp modelId="{261FBB0D-BCB2-4BBD-9BB4-546B5EB994B6}">
      <dsp:nvSpPr>
        <dsp:cNvPr id="0" name=""/>
        <dsp:cNvSpPr/>
      </dsp:nvSpPr>
      <dsp:spPr>
        <a:xfrm>
          <a:off x="0" y="3229315"/>
          <a:ext cx="3110745" cy="15366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smtClean="0"/>
            <a:t>трудовая деятельность</a:t>
          </a:r>
          <a:endParaRPr lang="ru-RU" sz="3000" kern="1200" dirty="0"/>
        </a:p>
      </dsp:txBody>
      <dsp:txXfrm>
        <a:off x="0" y="3229315"/>
        <a:ext cx="3110745" cy="1536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9C4A2C-626F-46BD-92EB-EF2590FAE6B9}">
      <dsp:nvSpPr>
        <dsp:cNvPr id="0" name=""/>
        <dsp:cNvSpPr/>
      </dsp:nvSpPr>
      <dsp:spPr>
        <a:xfrm>
          <a:off x="0" y="0"/>
          <a:ext cx="4378086" cy="894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390128" cy="894080"/>
      </dsp:txXfrm>
    </dsp:sp>
    <dsp:sp modelId="{FE86D02E-5718-494C-8FCF-2B28BF2036CF}">
      <dsp:nvSpPr>
        <dsp:cNvPr id="0" name=""/>
        <dsp:cNvSpPr/>
      </dsp:nvSpPr>
      <dsp:spPr>
        <a:xfrm>
          <a:off x="366664" y="1056640"/>
          <a:ext cx="4378086" cy="894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664" y="1056640"/>
        <a:ext cx="3430269" cy="894080"/>
      </dsp:txXfrm>
    </dsp:sp>
    <dsp:sp modelId="{D638BA47-0625-4274-AD42-B797578AD572}">
      <dsp:nvSpPr>
        <dsp:cNvPr id="0" name=""/>
        <dsp:cNvSpPr/>
      </dsp:nvSpPr>
      <dsp:spPr>
        <a:xfrm>
          <a:off x="727856" y="2113280"/>
          <a:ext cx="4378086" cy="894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</a:t>
          </a:r>
          <a:r>
            <a:rPr lang="ru-RU" sz="3900" kern="1200" dirty="0" smtClean="0"/>
            <a:t> </a:t>
          </a:r>
          <a:endParaRPr lang="ru-RU" sz="3900" kern="1200" dirty="0"/>
        </a:p>
      </dsp:txBody>
      <dsp:txXfrm>
        <a:off x="727856" y="2113280"/>
        <a:ext cx="3435742" cy="894080"/>
      </dsp:txXfrm>
    </dsp:sp>
    <dsp:sp modelId="{00358EB9-8A67-4C76-AF2C-CDDDB7B1FED3}">
      <dsp:nvSpPr>
        <dsp:cNvPr id="0" name=""/>
        <dsp:cNvSpPr/>
      </dsp:nvSpPr>
      <dsp:spPr>
        <a:xfrm>
          <a:off x="1094521" y="3169919"/>
          <a:ext cx="4378086" cy="894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</a:t>
          </a:r>
          <a:r>
            <a:rPr lang="ru-RU" sz="3900" kern="1200" dirty="0" smtClean="0"/>
            <a:t> </a:t>
          </a:r>
          <a:endParaRPr lang="ru-RU" sz="3900" kern="1200" dirty="0"/>
        </a:p>
      </dsp:txBody>
      <dsp:txXfrm>
        <a:off x="1094521" y="3169919"/>
        <a:ext cx="3430269" cy="894080"/>
      </dsp:txXfrm>
    </dsp:sp>
    <dsp:sp modelId="{6310CE45-7132-4814-B013-F5B9FBC2FF0C}">
      <dsp:nvSpPr>
        <dsp:cNvPr id="0" name=""/>
        <dsp:cNvSpPr/>
      </dsp:nvSpPr>
      <dsp:spPr>
        <a:xfrm>
          <a:off x="3796934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796934" y="684783"/>
        <a:ext cx="581152" cy="581152"/>
      </dsp:txXfrm>
    </dsp:sp>
    <dsp:sp modelId="{35E0FE9D-208A-4083-8BD8-C8F3B7505613}">
      <dsp:nvSpPr>
        <dsp:cNvPr id="0" name=""/>
        <dsp:cNvSpPr/>
      </dsp:nvSpPr>
      <dsp:spPr>
        <a:xfrm>
          <a:off x="4163599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163599" y="1741423"/>
        <a:ext cx="581152" cy="581152"/>
      </dsp:txXfrm>
    </dsp:sp>
    <dsp:sp modelId="{94EA2142-C0DC-4C81-AF3F-3A305F059CA7}">
      <dsp:nvSpPr>
        <dsp:cNvPr id="0" name=""/>
        <dsp:cNvSpPr/>
      </dsp:nvSpPr>
      <dsp:spPr>
        <a:xfrm>
          <a:off x="4524791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524791" y="2798064"/>
        <a:ext cx="581152" cy="581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15E8-1C10-49FC-AEE8-6AC94E06660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0EB8-9EFA-4CCC-8A6E-49CE4517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kologicheskij-pasport-detskogo-sad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2348880"/>
            <a:ext cx="4267200" cy="4267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568952" cy="125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муниципальное бюджетное дошкольное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образовательное учреждение детский сад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«Улыбка» г.Волгодонска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Экологические акции в работе с дошкольниками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50851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Выполнил старший воспитатель Р.В.Земскова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4249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Экологическая акция </a:t>
            </a:r>
          </a:p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«Поможем пернатым»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521078"/>
            <a:ext cx="3744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План проведения: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39752" y="2060848"/>
            <a:ext cx="615617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Ежедневная подкормка птиц на участке.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циклов наблюдений за птицами, прилетающими к кормушке.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календарём. Наблюдения за птицами.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Конкурс на самую оригинальную кормушку. (среди родителей)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66938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2252" y="4293096"/>
            <a:ext cx="2007216" cy="221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Творческая  мастерская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4898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/>
              <a:t>«Посади свой тюльпан»</a:t>
            </a:r>
          </a:p>
        </p:txBody>
      </p:sp>
      <p:pic>
        <p:nvPicPr>
          <p:cNvPr id="4" name="Рисунок 3" descr="14615687791448317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564904"/>
            <a:ext cx="2520280" cy="2520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2636912"/>
            <a:ext cx="46781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/>
              <a:t>«Семечко и зёрнышко </a:t>
            </a:r>
            <a:endParaRPr lang="ru-RU" sz="3600" dirty="0" smtClean="0"/>
          </a:p>
          <a:p>
            <a:pPr algn="ctr"/>
            <a:r>
              <a:rPr lang="ru-RU" sz="3600" dirty="0" smtClean="0"/>
              <a:t>про </a:t>
            </a:r>
            <a:r>
              <a:rPr lang="ru-RU" sz="3600" dirty="0"/>
              <a:t>запас!»</a:t>
            </a:r>
          </a:p>
        </p:txBody>
      </p:sp>
      <p:pic>
        <p:nvPicPr>
          <p:cNvPr id="6" name="Рисунок 5" descr="detsad-184838-15101590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4077072"/>
            <a:ext cx="1870137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8001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597" y="1483797"/>
            <a:ext cx="5306891" cy="5041547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1412776"/>
            <a:ext cx="54726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«Живешь ты в атомный наш век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сам - не муравей,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Человеком, человек,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на земле своей!»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С.Михалков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природе все 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взаимосвязано</a:t>
            </a:r>
            <a:endParaRPr lang="ru-RU" sz="36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depositphotos_200214386-stock-illustration-action-relationship-addition-halves-exampl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7704" y="2708920"/>
            <a:ext cx="4580348" cy="230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162880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уничтожая или нанося вред природе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99592" y="2060848"/>
            <a:ext cx="1224136" cy="396044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flipH="1">
            <a:off x="7092280" y="1988840"/>
            <a:ext cx="1152128" cy="396044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58924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нарушаем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равновесие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Комплексно – тематический принцип</a:t>
            </a:r>
            <a:endParaRPr lang="ru-RU" sz="36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67544" y="1700808"/>
            <a:ext cx="648072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556792"/>
            <a:ext cx="698477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значимые события в природе,</a:t>
            </a:r>
            <a:r>
              <a:rPr lang="ru-RU" sz="2800" dirty="0"/>
              <a:t> социальной жизни общества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67544" y="2492896"/>
            <a:ext cx="648072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492896"/>
            <a:ext cx="698477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праздник</a:t>
            </a:r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67544" y="3501008"/>
            <a:ext cx="648072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429000"/>
            <a:ext cx="698477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значимое </a:t>
            </a:r>
            <a:r>
              <a:rPr lang="ru-RU" sz="2800" dirty="0" smtClean="0"/>
              <a:t>событие в </a:t>
            </a:r>
            <a:r>
              <a:rPr lang="ru-RU" sz="2800" dirty="0"/>
              <a:t>литературном произведении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67544" y="4509120"/>
            <a:ext cx="648072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365104"/>
            <a:ext cx="698477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значимые события, </a:t>
            </a:r>
            <a:r>
              <a:rPr lang="ru-RU" sz="2400" dirty="0" smtClean="0"/>
              <a:t>специально смоделированные  воспитателем</a:t>
            </a:r>
            <a:r>
              <a:rPr lang="ru-RU" sz="2400" dirty="0"/>
              <a:t>, путем внесения новых, интересных </a:t>
            </a:r>
            <a:r>
              <a:rPr lang="ru-RU" sz="2400" dirty="0" smtClean="0"/>
              <a:t>предметов</a:t>
            </a:r>
            <a:endParaRPr lang="ru-RU" sz="2400" dirty="0"/>
          </a:p>
        </p:txBody>
      </p:sp>
      <p:pic>
        <p:nvPicPr>
          <p:cNvPr id="3" name="Рисунок 2" descr="fgos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5229200"/>
            <a:ext cx="4140128" cy="138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Экологическая   акция</a:t>
            </a:r>
            <a:endParaRPr lang="ru-RU" sz="36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акции </a:t>
            </a:r>
            <a:r>
              <a:rPr lang="ru-RU" sz="2800" dirty="0"/>
              <a:t>– </a:t>
            </a:r>
            <a:r>
              <a:rPr lang="ru-RU" sz="2800" dirty="0" smtClean="0"/>
              <a:t>это событийно </a:t>
            </a:r>
            <a:r>
              <a:rPr lang="ru-RU" sz="2800" dirty="0"/>
              <a:t>– значимые мероприятия, направленные на сохранение </a:t>
            </a:r>
            <a:r>
              <a:rPr lang="ru-RU" sz="2800" dirty="0" smtClean="0"/>
              <a:t>окружающей среды</a:t>
            </a:r>
            <a:endParaRPr lang="ru-RU" sz="2800" dirty="0"/>
          </a:p>
        </p:txBody>
      </p:sp>
      <p:pic>
        <p:nvPicPr>
          <p:cNvPr id="5" name="Рисунок 4" descr="Сделаем! Росс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140968"/>
            <a:ext cx="5724128" cy="335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 проведения  экологических  акций</a:t>
            </a:r>
            <a:endParaRPr lang="ru-RU" sz="36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21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55776" y="1844824"/>
            <a:ext cx="3849216" cy="40260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708920"/>
            <a:ext cx="278582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познавательный </a:t>
            </a:r>
          </a:p>
          <a:p>
            <a:pPr algn="ctr"/>
            <a:r>
              <a:rPr lang="ru-RU" sz="2800" dirty="0" smtClean="0"/>
              <a:t>интерес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556792"/>
            <a:ext cx="502188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/>
              <a:t>коммуникативные способности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852936"/>
            <a:ext cx="286232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/>
              <a:t>гуманистическое </a:t>
            </a:r>
            <a:endParaRPr lang="ru-RU" sz="2800" dirty="0" smtClean="0"/>
          </a:p>
          <a:p>
            <a:pPr algn="ctr"/>
            <a:r>
              <a:rPr lang="ru-RU" sz="2800" dirty="0" smtClean="0"/>
              <a:t>отношение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653136"/>
            <a:ext cx="23105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/>
              <a:t>эстетическую </a:t>
            </a:r>
            <a:endParaRPr lang="ru-RU" sz="2800" dirty="0" smtClean="0"/>
          </a:p>
          <a:p>
            <a:r>
              <a:rPr lang="ru-RU" sz="2800" dirty="0" smtClean="0"/>
              <a:t>отзывчивость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4509120"/>
            <a:ext cx="1713931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/>
              <a:t>привитие </a:t>
            </a:r>
            <a:endParaRPr lang="ru-RU" sz="2800" dirty="0" smtClean="0"/>
          </a:p>
          <a:p>
            <a:r>
              <a:rPr lang="ru-RU" sz="2800" dirty="0" smtClean="0"/>
              <a:t>трудовых </a:t>
            </a:r>
          </a:p>
          <a:p>
            <a:pPr algn="ctr"/>
            <a:r>
              <a:rPr lang="ru-RU" sz="2800" dirty="0" smtClean="0"/>
              <a:t>навыков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556792"/>
            <a:ext cx="236032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547664" y="2204864"/>
            <a:ext cx="576064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2987824" y="1700808"/>
            <a:ext cx="576064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089267">
            <a:off x="3240477" y="1890778"/>
            <a:ext cx="316037" cy="12762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475656" y="3933056"/>
            <a:ext cx="576064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092280" y="2348880"/>
            <a:ext cx="576064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92280" y="4005064"/>
            <a:ext cx="576064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830645">
            <a:off x="4625685" y="4403847"/>
            <a:ext cx="432048" cy="23762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Принципы</a:t>
            </a:r>
          </a:p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проведения  экологических  акций</a:t>
            </a:r>
            <a:endParaRPr lang="ru-RU" sz="36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05_konkur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77"/>
          <a:stretch>
            <a:fillRect/>
          </a:stretch>
        </p:blipFill>
        <p:spPr>
          <a:xfrm>
            <a:off x="467544" y="3573016"/>
            <a:ext cx="3622487" cy="3096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27863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Осмысленность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492896"/>
            <a:ext cx="536262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/>
              <a:t>Отсутствие духа </a:t>
            </a:r>
            <a:r>
              <a:rPr lang="ru-RU" sz="2800" b="1" i="1" dirty="0" smtClean="0"/>
              <a:t>соревнования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84984"/>
            <a:ext cx="242726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Безопасность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005064"/>
            <a:ext cx="21348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Разумность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725144"/>
            <a:ext cx="242406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Системность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5373216"/>
            <a:ext cx="182755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Гласность</a:t>
            </a:r>
            <a:endParaRPr lang="ru-RU" sz="2800" dirty="0"/>
          </a:p>
        </p:txBody>
      </p:sp>
      <p:sp>
        <p:nvSpPr>
          <p:cNvPr id="10" name="Стрелка вправо 9"/>
          <p:cNvSpPr/>
          <p:nvPr/>
        </p:nvSpPr>
        <p:spPr>
          <a:xfrm rot="3297196">
            <a:off x="2295948" y="2044245"/>
            <a:ext cx="36004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297196">
            <a:off x="4960243" y="2908342"/>
            <a:ext cx="36004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297196">
            <a:off x="5680322" y="3700429"/>
            <a:ext cx="36004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297196">
            <a:off x="6616428" y="4420510"/>
            <a:ext cx="36004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3297196">
            <a:off x="7192492" y="5140590"/>
            <a:ext cx="36004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tierra contaminad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340768"/>
            <a:ext cx="1788105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еятельностный  подход</a:t>
            </a:r>
            <a:endParaRPr lang="ru-RU" sz="36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Алгоритм  проведение  акций</a:t>
            </a:r>
            <a:endParaRPr lang="ru-RU" sz="36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39700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and-r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94414" flipH="1">
            <a:off x="5688387" y="3785471"/>
            <a:ext cx="3672408" cy="2969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тапы  </a:t>
            </a:r>
          </a:p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проведения  экологических   акций</a:t>
            </a:r>
            <a:endParaRPr lang="ru-RU" sz="36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1397000"/>
          <a:ext cx="806489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972_1024966_5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924944"/>
            <a:ext cx="2841780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248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 образовательное учреждение детский сад  «Улыбка» г.Волгодонска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детский сад  «Улыбка» г.Волгодонска</dc:title>
  <dc:creator>Пользователь</dc:creator>
  <cp:lastModifiedBy>Пользователь</cp:lastModifiedBy>
  <cp:revision>19</cp:revision>
  <dcterms:created xsi:type="dcterms:W3CDTF">2018-09-18T17:20:11Z</dcterms:created>
  <dcterms:modified xsi:type="dcterms:W3CDTF">2018-09-18T19:36:33Z</dcterms:modified>
</cp:coreProperties>
</file>