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2" r:id="rId6"/>
    <p:sldId id="267" r:id="rId7"/>
    <p:sldId id="268" r:id="rId8"/>
    <p:sldId id="269" r:id="rId9"/>
    <p:sldId id="261" r:id="rId10"/>
    <p:sldId id="270" r:id="rId11"/>
    <p:sldId id="264" r:id="rId12"/>
    <p:sldId id="271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77695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ru-RU" dirty="0"/>
              <a:t>Семинар – </a:t>
            </a:r>
            <a:r>
              <a:rPr lang="ru-RU" smtClean="0"/>
              <a:t>практикум по теме: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«Экологическая сказка как метод формирования экологической культуры воспитанников»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92696"/>
            <a:ext cx="7772400" cy="1084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МУНИЦИПАЛЬНОЕ  БЮДЖЕТНОЕ  ДОШКОЛЬНОЕ  ОБРАЗОВАТЕЛЬНОЕ УЧРЕЖДЕНИЕ  ДЕТСКИЙ  САД  «УЛЫБКА» Г.ВОЛГОДОНСКА</a:t>
            </a:r>
            <a:r>
              <a:rPr lang="ru-RU" sz="4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400" dirty="0" smtClean="0">
                <a:solidFill>
                  <a:prstClr val="black"/>
                </a:solidFill>
                <a:latin typeface="Calibri"/>
              </a:rPr>
            </a:br>
            <a:endParaRPr lang="ru-RU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08518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Подготовил:</a:t>
            </a:r>
          </a:p>
          <a:p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старший воспитатель </a:t>
            </a:r>
          </a:p>
          <a:p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Земскова Рената Викторовна</a:t>
            </a:r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9" r="3464"/>
          <a:stretch/>
        </p:blipFill>
        <p:spPr>
          <a:xfrm>
            <a:off x="107505" y="404664"/>
            <a:ext cx="892899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9512" y="4797152"/>
            <a:ext cx="2448272" cy="1932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18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2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>
                <a:ea typeface="Times New Roman" panose="02020603050405020304" pitchFamily="18" charset="0"/>
              </a:rPr>
              <a:t>Рассматривание изображений лекарственных растений, беседа о них, их    лекарственном значении, чтение </a:t>
            </a:r>
            <a:r>
              <a:rPr lang="ru-RU" sz="2200" dirty="0" smtClean="0">
                <a:ea typeface="Times New Roman" panose="02020603050405020304" pitchFamily="18" charset="0"/>
              </a:rPr>
              <a:t>книг.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Прослушивание сказки.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Работа </a:t>
            </a:r>
            <a:r>
              <a:rPr lang="ru-RU" sz="2200" dirty="0">
                <a:ea typeface="Times New Roman" panose="02020603050405020304" pitchFamily="18" charset="0"/>
              </a:rPr>
              <a:t>над содержанием: нравственная идея; оценка поведения героев; эмоциональная окраска сценок и всего произведения; словарная работа; пересказ с элементами </a:t>
            </a:r>
            <a:r>
              <a:rPr lang="ru-RU" sz="2200" dirty="0" smtClean="0">
                <a:ea typeface="Times New Roman" panose="02020603050405020304" pitchFamily="18" charset="0"/>
              </a:rPr>
              <a:t>драматизации.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Работа </a:t>
            </a:r>
            <a:r>
              <a:rPr lang="ru-RU" sz="2200" dirty="0">
                <a:ea typeface="Times New Roman" panose="02020603050405020304" pitchFamily="18" charset="0"/>
              </a:rPr>
              <a:t>над мимикой и жестами, над умением передать характер </a:t>
            </a:r>
            <a:r>
              <a:rPr lang="ru-RU" sz="2200" dirty="0" smtClean="0">
                <a:ea typeface="Times New Roman" panose="02020603050405020304" pitchFamily="18" charset="0"/>
              </a:rPr>
              <a:t>героя.</a:t>
            </a: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Работа </a:t>
            </a:r>
            <a:r>
              <a:rPr lang="ru-RU" sz="2200" dirty="0">
                <a:ea typeface="Times New Roman" panose="02020603050405020304" pitchFamily="18" charset="0"/>
              </a:rPr>
              <a:t>над выразительностью и темпом речи, силой </a:t>
            </a:r>
            <a:r>
              <a:rPr lang="ru-RU" sz="2200" dirty="0" smtClean="0">
                <a:ea typeface="Times New Roman" panose="02020603050405020304" pitchFamily="18" charset="0"/>
              </a:rPr>
              <a:t>голоса.</a:t>
            </a: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Подбор </a:t>
            </a:r>
            <a:r>
              <a:rPr lang="ru-RU" sz="2200" dirty="0">
                <a:ea typeface="Times New Roman" panose="02020603050405020304" pitchFamily="18" charset="0"/>
              </a:rPr>
              <a:t>музыкального </a:t>
            </a:r>
            <a:r>
              <a:rPr lang="ru-RU" sz="2200" dirty="0" smtClean="0">
                <a:ea typeface="Times New Roman" panose="02020603050405020304" pitchFamily="18" charset="0"/>
              </a:rPr>
              <a:t>сопровождения.</a:t>
            </a: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Разучивание </a:t>
            </a:r>
            <a:r>
              <a:rPr lang="ru-RU" sz="2200" dirty="0">
                <a:ea typeface="Times New Roman" panose="02020603050405020304" pitchFamily="18" charset="0"/>
              </a:rPr>
              <a:t>танцевальных </a:t>
            </a:r>
            <a:r>
              <a:rPr lang="ru-RU" sz="2200" dirty="0" smtClean="0">
                <a:ea typeface="Times New Roman" panose="02020603050405020304" pitchFamily="18" charset="0"/>
              </a:rPr>
              <a:t>движений.</a:t>
            </a: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Разработка </a:t>
            </a:r>
            <a:r>
              <a:rPr lang="ru-RU" sz="2200" dirty="0">
                <a:ea typeface="Times New Roman" panose="02020603050405020304" pitchFamily="18" charset="0"/>
              </a:rPr>
              <a:t>(адаптация) </a:t>
            </a:r>
            <a:r>
              <a:rPr lang="ru-RU" sz="2200" dirty="0" smtClean="0">
                <a:ea typeface="Times New Roman" panose="02020603050405020304" pitchFamily="18" charset="0"/>
              </a:rPr>
              <a:t>сценария.</a:t>
            </a: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Изготовление </a:t>
            </a:r>
            <a:r>
              <a:rPr lang="ru-RU" sz="2200" dirty="0">
                <a:ea typeface="Times New Roman" panose="02020603050405020304" pitchFamily="18" charset="0"/>
              </a:rPr>
              <a:t>костюмов, </a:t>
            </a:r>
            <a:r>
              <a:rPr lang="ru-RU" sz="2200" dirty="0" smtClean="0">
                <a:ea typeface="Times New Roman" panose="02020603050405020304" pitchFamily="18" charset="0"/>
              </a:rPr>
              <a:t>атрибутов.</a:t>
            </a: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00" dirty="0" smtClean="0">
                <a:ea typeface="Times New Roman" panose="02020603050405020304" pitchFamily="18" charset="0"/>
              </a:rPr>
              <a:t>Заучивание </a:t>
            </a:r>
            <a:r>
              <a:rPr lang="ru-RU" sz="2200" dirty="0">
                <a:ea typeface="Times New Roman" panose="02020603050405020304" pitchFamily="18" charset="0"/>
              </a:rPr>
              <a:t>текста стихов</a:t>
            </a:r>
            <a:r>
              <a:rPr lang="ru-RU" sz="2400" dirty="0"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2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348880"/>
            <a:ext cx="4919330" cy="37538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6790" y="34137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научит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бережному обращению 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миром, чего нам сейчас очень не хватает</a:t>
            </a:r>
          </a:p>
        </p:txBody>
      </p:sp>
    </p:spTree>
    <p:extLst>
      <p:ext uri="{BB962C8B-B14F-4D97-AF65-F5344CB8AC3E}">
        <p14:creationId xmlns:p14="http://schemas.microsoft.com/office/powerpoint/2010/main" xmlns="" val="29899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«Красная шапочка без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304" y="2052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Ни </a:t>
            </a:r>
            <a:r>
              <a:rPr lang="ru-RU" sz="2400" dirty="0"/>
              <a:t>разу не произнести в ходе пересказа букву </a:t>
            </a:r>
            <a:r>
              <a:rPr lang="ru-RU" sz="2400" dirty="0" smtClean="0"/>
              <a:t>«Л»!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8419" y="1155955"/>
            <a:ext cx="3843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ПРАВИЛО: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Стрелка вниз 6"/>
          <p:cNvSpPr/>
          <p:nvPr/>
        </p:nvSpPr>
        <p:spPr>
          <a:xfrm rot="18220150">
            <a:off x="2983315" y="2028995"/>
            <a:ext cx="792088" cy="48561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1312" y="2348880"/>
            <a:ext cx="1990468" cy="2703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188" y="3087793"/>
            <a:ext cx="2057400" cy="3228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137659"/>
            <a:ext cx="2664296" cy="31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2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597975"/>
            <a:ext cx="3969120" cy="3371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137984">
            <a:off x="542204" y="2561219"/>
            <a:ext cx="2022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ЧТО?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8832" y="980728"/>
            <a:ext cx="184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ГДЕ?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839899"/>
            <a:ext cx="3722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ПОЧЕМУ?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0108" y="692696"/>
            <a:ext cx="2915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ЗАЧЕМ?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15933">
            <a:off x="6737618" y="2479029"/>
            <a:ext cx="2034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КАК?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экологического воспитания в детском саду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1531094"/>
            <a:ext cx="4824536" cy="8812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научить ребенка заботливому отношению к </a:t>
            </a:r>
            <a:r>
              <a:rPr lang="ru-RU" sz="2400" dirty="0" smtClean="0"/>
              <a:t>природе 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2134" y="2708920"/>
            <a:ext cx="482453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бережно </a:t>
            </a:r>
            <a:r>
              <a:rPr lang="ru-RU" sz="2400" dirty="0"/>
              <a:t>распоряжаться богатствами природы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2134" y="3771908"/>
            <a:ext cx="4831994" cy="8092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воспитать защитников природы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60"/>
          <a:stretch/>
        </p:blipFill>
        <p:spPr>
          <a:xfrm>
            <a:off x="2051720" y="3573016"/>
            <a:ext cx="6120680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3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 И  ФОРМЫ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052736"/>
            <a:ext cx="403244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401002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обсуждение и проигрывание ситуаций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algn="ctr">
              <a:tabLst>
                <a:tab pos="40100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ведение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«Панорамы добрых дел»;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коллекционирование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опыты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проекты;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наблюдения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 (дидактические, имитационные, игры -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экосистем; соревновательные, игры –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путешествия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т. д.);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сказки;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инсценировки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театрализации и т. д.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8348" y="980728"/>
            <a:ext cx="403244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экологические занятия;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экологические экскурсии;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уроки доброты;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экологические кружки;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экологические конкурсы;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КВН, аукцион, марафон, викторина, "Поле чудес";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экологические акции;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зеленый патруль;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клуб исследователей природы;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лаборатория юного эколога;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экологические выставки и экспозиции;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экологические музеи;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день (неделя) экологического творчества;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экологические праздники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фестивали и т.д.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5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548680"/>
            <a:ext cx="784887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ЦЕННОСТЬ  ЭКОЛОГИЧЕСКИХ  СКАЗОК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331640" y="1638326"/>
            <a:ext cx="6259062" cy="135565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/>
              <a:t>научный сюжет органически взаимодействует с художественным словом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970" y="3080790"/>
            <a:ext cx="1674628" cy="1996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развивают у детей умение видеть красоту природы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5892" y="3573016"/>
            <a:ext cx="1674628" cy="1996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формируют чувство любви и трепетного отношения к ней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2993977"/>
            <a:ext cx="1674628" cy="19965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обогащают представления об окружающем мире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2898" y="4087284"/>
            <a:ext cx="1674628" cy="19965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учат замечать и выделять характерные особенности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6183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692696"/>
            <a:ext cx="7128792" cy="94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ПРИНЦИПЫ </a:t>
            </a:r>
            <a:r>
              <a:rPr lang="ru-RU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ЭКОЛОГИЧЕСКОЙ СКАЗКИ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9174" y="2057400"/>
            <a:ext cx="3311692" cy="10467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/>
              <a:t>по ходу повествования не должны нарушаться экологические правила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59279" y="4319336"/>
            <a:ext cx="3311692" cy="10467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/>
              <a:t>свойства и действия сказочного персонажа не должны искажаться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 rot="18251985">
            <a:off x="2847676" y="2962597"/>
            <a:ext cx="1091699" cy="3016659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06666" y="2201779"/>
            <a:ext cx="3164305" cy="169645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</a:t>
            </a:r>
          </a:p>
        </p:txBody>
      </p:sp>
    </p:spTree>
    <p:extLst>
      <p:ext uri="{BB962C8B-B14F-4D97-AF65-F5344CB8AC3E}">
        <p14:creationId xmlns:p14="http://schemas.microsoft.com/office/powerpoint/2010/main" xmlns="" val="21022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548680"/>
            <a:ext cx="784887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Найдите ошибки в сказке «Зимой в лесу»</a:t>
            </a:r>
          </a:p>
        </p:txBody>
      </p:sp>
      <p:pic>
        <p:nvPicPr>
          <p:cNvPr id="1026" name="Picture 2" descr="ÐÐ°ÑÑÐ¸Ð½ÐºÐ¸ Ð¿Ð¾ Ð·Ð°Ð¿ÑÐ¾ÑÑ Ð·Ð¸Ð¼Ð½Ð¸Ð¹ Ð»ÐµÑ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48872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5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составления сказок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9570" b="96301" l="391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3" t="20359" r="4608" b="5727"/>
          <a:stretch/>
        </p:blipFill>
        <p:spPr>
          <a:xfrm>
            <a:off x="827584" y="3806908"/>
            <a:ext cx="4824536" cy="27568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15406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Место событий.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Герои - неодушевленные объекты.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Характеристика героев.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Описание жизни героев.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Случай.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Высказывания героев по отношению к случаю.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Вывод. 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Жизненное правило. 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 Название сказки.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360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Wingdings</vt:lpstr>
      <vt:lpstr>Тема Office</vt:lpstr>
      <vt:lpstr>Семинар – практикум по теме: «Экологическая сказка как метод формирования экологической культуры воспитанников»</vt:lpstr>
      <vt:lpstr>Игра «Красная шапочка без...» </vt:lpstr>
      <vt:lpstr>Слайд 3</vt:lpstr>
      <vt:lpstr>Задача экологического воспитания в детском саду</vt:lpstr>
      <vt:lpstr>МЕТОДЫ  И  ФОРМЫ</vt:lpstr>
      <vt:lpstr>Слайд 6</vt:lpstr>
      <vt:lpstr>Слайд 7</vt:lpstr>
      <vt:lpstr>Слайд 8</vt:lpstr>
      <vt:lpstr>Алгоритм составления сказок</vt:lpstr>
      <vt:lpstr>Слайд 10</vt:lpstr>
      <vt:lpstr>Предварительная работа </vt:lpstr>
      <vt:lpstr>Слайд 12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</cp:lastModifiedBy>
  <cp:revision>63</cp:revision>
  <dcterms:created xsi:type="dcterms:W3CDTF">2015-04-19T15:51:03Z</dcterms:created>
  <dcterms:modified xsi:type="dcterms:W3CDTF">2019-03-15T08:13:44Z</dcterms:modified>
</cp:coreProperties>
</file>