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5" r:id="rId3"/>
    <p:sldId id="283" r:id="rId4"/>
    <p:sldId id="284" r:id="rId5"/>
    <p:sldId id="285" r:id="rId6"/>
    <p:sldId id="286" r:id="rId7"/>
    <p:sldId id="302" r:id="rId8"/>
    <p:sldId id="287" r:id="rId9"/>
    <p:sldId id="303" r:id="rId10"/>
    <p:sldId id="288" r:id="rId11"/>
    <p:sldId id="290" r:id="rId12"/>
    <p:sldId id="291" r:id="rId13"/>
    <p:sldId id="292" r:id="rId14"/>
    <p:sldId id="298" r:id="rId15"/>
    <p:sldId id="304" r:id="rId16"/>
    <p:sldId id="301" r:id="rId17"/>
    <p:sldId id="305" r:id="rId18"/>
  </p:sldIdLst>
  <p:sldSz cx="12188825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12EAC1-7E8C-401B-A66B-3B4E486022B7}">
          <p14:sldIdLst>
            <p14:sldId id="265"/>
            <p14:sldId id="283"/>
            <p14:sldId id="284"/>
            <p14:sldId id="285"/>
            <p14:sldId id="286"/>
            <p14:sldId id="302"/>
            <p14:sldId id="287"/>
            <p14:sldId id="303"/>
            <p14:sldId id="288"/>
            <p14:sldId id="290"/>
            <p14:sldId id="291"/>
            <p14:sldId id="292"/>
            <p14:sldId id="298"/>
            <p14:sldId id="304"/>
            <p14:sldId id="301"/>
            <p14:sldId id="305"/>
          </p14:sldIdLst>
        </p14:section>
        <p14:section name="Раздел без заголовка" id="{EFDDF50C-AD5A-4B1F-98F3-724910AB5C9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527">
          <p15:clr>
            <a:srgbClr val="A4A3A4"/>
          </p15:clr>
        </p15:guide>
        <p15:guide id="12" pos="7151">
          <p15:clr>
            <a:srgbClr val="A4A3A4"/>
          </p15:clr>
        </p15:guide>
        <p15:guide id="13" pos="4127">
          <p15:clr>
            <a:srgbClr val="A4A3A4"/>
          </p15:clr>
        </p15:guide>
        <p15:guide id="14" pos="4415">
          <p15:clr>
            <a:srgbClr val="A4A3A4"/>
          </p15:clr>
        </p15:guide>
        <p15:guide id="15" pos="2687">
          <p15:clr>
            <a:srgbClr val="A4A3A4"/>
          </p15:clr>
        </p15:guide>
        <p15:guide id="16" pos="383">
          <p15:clr>
            <a:srgbClr val="A4A3A4"/>
          </p15:clr>
        </p15:guide>
        <p15:guide id="17" pos="7295">
          <p15:clr>
            <a:srgbClr val="A4A3A4"/>
          </p15:clr>
        </p15:guide>
        <p15:guide id="18" pos="5327">
          <p15:clr>
            <a:srgbClr val="A4A3A4"/>
          </p15:clr>
        </p15:guide>
        <p15:guide id="19" pos="3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29" autoAdjust="0"/>
  </p:normalViewPr>
  <p:slideViewPr>
    <p:cSldViewPr showGuides="1">
      <p:cViewPr>
        <p:scale>
          <a:sx n="69" d="100"/>
          <a:sy n="69" d="100"/>
        </p:scale>
        <p:origin x="-738" y="-204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pos="3839"/>
        <p:guide pos="959"/>
        <p:guide pos="6719"/>
        <p:guide pos="527"/>
        <p:guide pos="7151"/>
        <p:guide pos="4127"/>
        <p:guide pos="4415"/>
        <p:guide pos="2687"/>
        <p:guide pos="383"/>
        <p:guide pos="7295"/>
        <p:guide pos="5327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ru-RU"/>
              <a:t>24.02.2019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/>
              <a:t>24.02.2019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en-US" sz="1200" b="0" i="0">
                <a:latin typeface="Cambria"/>
                <a:ea typeface="+mn-ea"/>
                <a:cs typeface="+mn-cs"/>
              </a:r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34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92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15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91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91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78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7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8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7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2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26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2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20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9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24.02.2019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а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0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вертикаль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35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41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68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2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альтернати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82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00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альтернати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85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66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57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ое изображение титульного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Щелкните, чтобы ввести имя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Год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72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24.02.2019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514600"/>
            <a:ext cx="9144000" cy="28956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257300"/>
            <a:ext cx="9144000" cy="1143000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24.02.2019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24.02.2019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24.02.2019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24.02.2019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24.02.2019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1613" y="762000"/>
            <a:ext cx="5029200" cy="26670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200" b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95" y="609600"/>
            <a:ext cx="5473580" cy="5638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1613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24.02.2019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04653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1614" y="762000"/>
            <a:ext cx="5029200" cy="26670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1614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24.02.2019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24.02.2019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е 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661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25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ое 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8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Четыре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716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Четыре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93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8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е изображение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8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ое изображение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0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noProof="0" smtClean="0"/>
              <a:pPr/>
              <a:t>24.02.2019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70" r:id="rId5"/>
    <p:sldLayoutId id="2147483663" r:id="rId6"/>
    <p:sldLayoutId id="2147483667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65" r:id="rId14"/>
    <p:sldLayoutId id="2147483677" r:id="rId15"/>
    <p:sldLayoutId id="2147483664" r:id="rId16"/>
    <p:sldLayoutId id="2147483678" r:id="rId17"/>
    <p:sldLayoutId id="2147483679" r:id="rId18"/>
    <p:sldLayoutId id="2147483662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040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76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79576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464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5506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52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73932" y="2564904"/>
            <a:ext cx="8856984" cy="2304256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Организация предметно-пространственной среды в первой младшей группе </a:t>
            </a:r>
            <a:r>
              <a:rPr lang="ru-RU" sz="3600" b="0" i="0" dirty="0" smtClean="0">
                <a:solidFill>
                  <a:srgbClr val="FF0000"/>
                </a:solidFill>
                <a:latin typeface="Cambria"/>
                <a:ea typeface="+mj-ea"/>
                <a:cs typeface="+mj-cs"/>
              </a:rPr>
              <a:t/>
            </a:r>
            <a:br>
              <a:rPr lang="ru-RU" sz="3600" b="0" i="0" dirty="0" smtClean="0">
                <a:solidFill>
                  <a:srgbClr val="FF0000"/>
                </a:solidFill>
                <a:latin typeface="Cambria"/>
                <a:ea typeface="+mj-ea"/>
                <a:cs typeface="+mj-cs"/>
              </a:rPr>
            </a:br>
            <a:r>
              <a:rPr lang="ru-RU" sz="2200" b="0" i="0" dirty="0" smtClean="0">
                <a:solidFill>
                  <a:srgbClr val="FF0000"/>
                </a:solidFill>
                <a:latin typeface="Cambria"/>
              </a:rPr>
              <a:t>Возраст 2-3 года</a:t>
            </a:r>
            <a:r>
              <a:rPr lang="ru-RU" sz="2200" dirty="0" smtClean="0">
                <a:solidFill>
                  <a:srgbClr val="FF0000"/>
                </a:solidFill>
                <a:latin typeface="Cambria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Cambria"/>
              </a:rPr>
            </a:br>
            <a:endParaRPr lang="ru-RU" sz="2200" b="0" i="0" dirty="0">
              <a:solidFill>
                <a:srgbClr val="FF0000"/>
              </a:solidFill>
              <a:latin typeface="Cambria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462564" y="4869160"/>
            <a:ext cx="4343401" cy="1440160"/>
          </a:xfrm>
        </p:spPr>
        <p:txBody>
          <a:bodyPr>
            <a:normAutofit lnSpcReduction="10000"/>
          </a:bodyPr>
          <a:lstStyle/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ru-RU" sz="2100" b="1" dirty="0" smtClean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ru-RU" sz="2100" b="1" dirty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FF0000"/>
                </a:solidFill>
              </a:rPr>
              <a:t>Воспитатель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FF0000"/>
                </a:solidFill>
              </a:rPr>
              <a:t>Жукова Ирина Ивановна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549796" y="478001"/>
            <a:ext cx="11233248" cy="838200"/>
          </a:xfrm>
        </p:spPr>
        <p:txBody>
          <a:bodyPr/>
          <a:lstStyle/>
          <a:p>
            <a:pPr marL="0" indent="0" algn="ctr" defTabSz="914400">
              <a:lnSpc>
                <a:spcPct val="85000"/>
              </a:lnSpc>
              <a:spcBef>
                <a:spcPts val="180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Cambria"/>
              </a:rPr>
              <a:t>МУНИЦИПАЛЬНОЕ КАЗЕННОЕ ДОШКОЛЬНОЕ ОБРАЗОВАТЕЛЬНОЕ УЧРЕЖДЕНИЕ ДЕТСКИЙ САД №83 Г. РОССОШИ</a:t>
            </a:r>
            <a:endParaRPr lang="ru-RU" sz="2400" b="0" i="0" baseline="0" dirty="0">
              <a:solidFill>
                <a:srgbClr val="1E83D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934172" y="260648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04553" y="5908560"/>
            <a:ext cx="4349700" cy="76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Сюжетно-ролевая игра: «Кухня»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158309" y="5908560"/>
            <a:ext cx="5947328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Сюжетно-ролевая игра: «Магазин» 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" b="4903"/>
          <a:stretch>
            <a:fillRect/>
          </a:stretch>
        </p:blipFill>
        <p:spPr>
          <a:xfrm>
            <a:off x="190500" y="612775"/>
            <a:ext cx="4403725" cy="5295900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4551"/>
          <a:stretch>
            <a:fillRect/>
          </a:stretch>
        </p:blipFill>
        <p:spPr>
          <a:xfrm>
            <a:off x="5070475" y="631825"/>
            <a:ext cx="6035675" cy="4979988"/>
          </a:xfrm>
        </p:spPr>
      </p:pic>
    </p:spTree>
    <p:extLst>
      <p:ext uri="{BB962C8B-B14F-4D97-AF65-F5344CB8AC3E}">
        <p14:creationId xmlns:p14="http://schemas.microsoft.com/office/powerpoint/2010/main" val="38017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4460" y="5733257"/>
            <a:ext cx="9064408" cy="57606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Сюжетно-ролевые игры гендерной направленности: «Семья», «Дочки-матери», «Мастерская», «Дорожное движение» и т.д.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0950" y="6147723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 r="1317"/>
          <a:stretch>
            <a:fillRect/>
          </a:stretch>
        </p:blipFill>
        <p:spPr>
          <a:xfrm>
            <a:off x="117475" y="549275"/>
            <a:ext cx="5846763" cy="4503738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r="271"/>
          <a:stretch>
            <a:fillRect/>
          </a:stretch>
        </p:blipFill>
        <p:spPr>
          <a:xfrm>
            <a:off x="6165850" y="549275"/>
            <a:ext cx="5919788" cy="4464050"/>
          </a:xfrm>
        </p:spPr>
      </p:pic>
    </p:spTree>
    <p:extLst>
      <p:ext uri="{BB962C8B-B14F-4D97-AF65-F5344CB8AC3E}">
        <p14:creationId xmlns:p14="http://schemas.microsoft.com/office/powerpoint/2010/main" val="11961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4615" y="6165304"/>
            <a:ext cx="4671920" cy="50405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музыки и театра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09660" y="6148388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физкультуры и спорта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r="2965"/>
          <a:stretch>
            <a:fillRect/>
          </a:stretch>
        </p:blipFill>
        <p:spPr>
          <a:xfrm>
            <a:off x="1341438" y="419100"/>
            <a:ext cx="3978275" cy="5638800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r="2984"/>
          <a:stretch>
            <a:fillRect/>
          </a:stretch>
        </p:blipFill>
        <p:spPr>
          <a:xfrm>
            <a:off x="7246938" y="390525"/>
            <a:ext cx="3976687" cy="5638800"/>
          </a:xfrm>
        </p:spPr>
      </p:pic>
    </p:spTree>
    <p:extLst>
      <p:ext uri="{BB962C8B-B14F-4D97-AF65-F5344CB8AC3E}">
        <p14:creationId xmlns:p14="http://schemas.microsoft.com/office/powerpoint/2010/main" val="40257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r="885"/>
          <a:stretch>
            <a:fillRect/>
          </a:stretch>
        </p:blipFill>
        <p:spPr>
          <a:xfrm>
            <a:off x="117475" y="620713"/>
            <a:ext cx="6021388" cy="4597400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3171"/>
          <a:stretch>
            <a:fillRect/>
          </a:stretch>
        </p:blipFill>
        <p:spPr>
          <a:xfrm>
            <a:off x="6310313" y="692150"/>
            <a:ext cx="5705475" cy="4568825"/>
          </a:xfr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СПОКОЙНЫЙ СЕКТОР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701924" y="6149069"/>
            <a:ext cx="9073008" cy="827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 художественного творчества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38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СПОКОЙНЫЙ СЕКТОР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0" y="6241858"/>
            <a:ext cx="5964422" cy="5128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для отдыха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42"/>
          <a:stretch>
            <a:fillRect/>
          </a:stretch>
        </p:blipFill>
        <p:spPr>
          <a:xfrm>
            <a:off x="261764" y="836712"/>
            <a:ext cx="6048375" cy="4719637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r="2984"/>
          <a:stretch>
            <a:fillRect/>
          </a:stretch>
        </p:blipFill>
        <p:spPr>
          <a:xfrm>
            <a:off x="7246938" y="503238"/>
            <a:ext cx="3976687" cy="5638800"/>
          </a:xfrm>
        </p:spPr>
      </p:pic>
      <p:sp>
        <p:nvSpPr>
          <p:cNvPr id="10" name="TextBox 9"/>
          <p:cNvSpPr txBox="1"/>
          <p:nvPr/>
        </p:nvSpPr>
        <p:spPr>
          <a:xfrm>
            <a:off x="8398668" y="6381328"/>
            <a:ext cx="2232248" cy="373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уединения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 txBox="1">
            <a:spLocks/>
          </p:cNvSpPr>
          <p:nvPr/>
        </p:nvSpPr>
        <p:spPr>
          <a:xfrm>
            <a:off x="5806380" y="5969123"/>
            <a:ext cx="612068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FF9933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Среда </a:t>
            </a:r>
            <a:r>
              <a:rPr lang="ru-RU" sz="1800" dirty="0">
                <a:solidFill>
                  <a:srgbClr val="FF0000"/>
                </a:solidFill>
              </a:rPr>
              <a:t>для диалога с родителями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FF9933"/>
                </a:solidFill>
              </a:rPr>
              <a:t> </a:t>
            </a:r>
            <a:endParaRPr lang="ru-RU" sz="2200" dirty="0">
              <a:solidFill>
                <a:srgbClr val="FF9933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89757" y="5867302"/>
            <a:ext cx="5616623" cy="804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FF0000"/>
                </a:solidFill>
              </a:rPr>
              <a:t>Среда </a:t>
            </a:r>
            <a:r>
              <a:rPr lang="ru-RU" sz="1800" dirty="0">
                <a:solidFill>
                  <a:srgbClr val="FF0000"/>
                </a:solidFill>
              </a:rPr>
              <a:t>для диалога с родителями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FF9933"/>
                </a:solidFill>
              </a:rPr>
              <a:t> </a:t>
            </a:r>
            <a:r>
              <a:rPr lang="ru-RU" sz="2000" dirty="0" smtClean="0">
                <a:solidFill>
                  <a:srgbClr val="FF9933"/>
                </a:solidFill>
              </a:rPr>
              <a:t> </a:t>
            </a:r>
            <a:endParaRPr lang="ru-RU" sz="2000" dirty="0">
              <a:solidFill>
                <a:srgbClr val="FF9933"/>
              </a:solidFill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44059"/>
            <a:ext cx="5832648" cy="352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FF0000"/>
                </a:solidFill>
              </a:rPr>
              <a:t>4</a:t>
            </a:r>
            <a:r>
              <a:rPr lang="ru-RU" sz="1800" b="1" dirty="0" smtClean="0">
                <a:solidFill>
                  <a:srgbClr val="FF0000"/>
                </a:solidFill>
              </a:rPr>
              <a:t>.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среды для диалога с родителями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" b="2003"/>
          <a:stretch>
            <a:fillRect/>
          </a:stretch>
        </p:blipFill>
        <p:spPr>
          <a:xfrm>
            <a:off x="184150" y="692150"/>
            <a:ext cx="5550222" cy="4465042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190"/>
          <a:stretch>
            <a:fillRect/>
          </a:stretch>
        </p:blipFill>
        <p:spPr>
          <a:xfrm>
            <a:off x="5878513" y="692150"/>
            <a:ext cx="5976937" cy="4465638"/>
          </a:xfrm>
        </p:spPr>
      </p:pic>
    </p:spTree>
    <p:extLst>
      <p:ext uri="{BB962C8B-B14F-4D97-AF65-F5344CB8AC3E}">
        <p14:creationId xmlns:p14="http://schemas.microsoft.com/office/powerpoint/2010/main" val="22132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 txBox="1">
            <a:spLocks/>
          </p:cNvSpPr>
          <p:nvPr/>
        </p:nvSpPr>
        <p:spPr>
          <a:xfrm>
            <a:off x="5806380" y="5969123"/>
            <a:ext cx="612068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FF9933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Среда </a:t>
            </a:r>
            <a:r>
              <a:rPr lang="ru-RU" sz="1800" dirty="0">
                <a:solidFill>
                  <a:srgbClr val="FF0000"/>
                </a:solidFill>
              </a:rPr>
              <a:t>для диалога с родителями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FF9933"/>
                </a:solidFill>
              </a:rPr>
              <a:t> </a:t>
            </a:r>
            <a:endParaRPr lang="ru-RU" sz="2200" dirty="0">
              <a:solidFill>
                <a:srgbClr val="FF9933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89757" y="5867302"/>
            <a:ext cx="5616623" cy="804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FF0000"/>
                </a:solidFill>
              </a:rPr>
              <a:t>Среда </a:t>
            </a:r>
            <a:r>
              <a:rPr lang="ru-RU" sz="1800" dirty="0">
                <a:solidFill>
                  <a:srgbClr val="FF0000"/>
                </a:solidFill>
              </a:rPr>
              <a:t>для диалога с родителями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44059"/>
            <a:ext cx="5832648" cy="352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FF0000"/>
                </a:solidFill>
              </a:rPr>
              <a:t>4</a:t>
            </a:r>
            <a:r>
              <a:rPr lang="ru-RU" sz="1800" b="1" dirty="0" smtClean="0">
                <a:solidFill>
                  <a:srgbClr val="FF0000"/>
                </a:solidFill>
              </a:rPr>
              <a:t>.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среды для диалога с родителями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8275"/>
          <a:stretch>
            <a:fillRect/>
          </a:stretch>
        </p:blipFill>
        <p:spPr>
          <a:xfrm>
            <a:off x="190500" y="598488"/>
            <a:ext cx="5472113" cy="4918075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r="5239"/>
          <a:stretch>
            <a:fillRect/>
          </a:stretch>
        </p:blipFill>
        <p:spPr>
          <a:xfrm>
            <a:off x="6094413" y="630238"/>
            <a:ext cx="5832475" cy="4886325"/>
          </a:xfrm>
        </p:spPr>
      </p:pic>
    </p:spTree>
    <p:extLst>
      <p:ext uri="{BB962C8B-B14F-4D97-AF65-F5344CB8AC3E}">
        <p14:creationId xmlns:p14="http://schemas.microsoft.com/office/powerpoint/2010/main" val="42563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713" y="6237288"/>
            <a:ext cx="3961450" cy="39357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в группу, нижняя левая точка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92603" y="6312744"/>
            <a:ext cx="3124200" cy="31812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правая точка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21772" y="2980952"/>
            <a:ext cx="3550920" cy="393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левая точка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4654252" y="2980952"/>
            <a:ext cx="3124200" cy="31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правая точка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8714243" y="1700808"/>
            <a:ext cx="312420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с четырех точек по периметру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>
          <a:xfrm>
            <a:off x="4511675" y="238125"/>
            <a:ext cx="3978275" cy="2743200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>
          <a:xfrm>
            <a:off x="131763" y="233363"/>
            <a:ext cx="3978275" cy="274320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>
          <a:xfrm>
            <a:off x="233363" y="3433763"/>
            <a:ext cx="3978275" cy="2743200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2" b="24142"/>
          <a:stretch>
            <a:fillRect/>
          </a:stretch>
        </p:blipFill>
        <p:spPr>
          <a:xfrm>
            <a:off x="4654252" y="3501008"/>
            <a:ext cx="3978275" cy="2743200"/>
          </a:xfrm>
        </p:spPr>
      </p:pic>
    </p:spTree>
    <p:extLst>
      <p:ext uri="{BB962C8B-B14F-4D97-AF65-F5344CB8AC3E}">
        <p14:creationId xmlns:p14="http://schemas.microsoft.com/office/powerpoint/2010/main" val="27050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90356" y="1124744"/>
            <a:ext cx="6408712" cy="118566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1. Рабочий сектор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26460" y="3068960"/>
            <a:ext cx="4969255" cy="18288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Представляет собой пространство для познавательной деятельности, речевой активности и  экспериментирования с </a:t>
            </a:r>
            <a:r>
              <a:rPr lang="ru-RU" dirty="0">
                <a:solidFill>
                  <a:srgbClr val="FF0000"/>
                </a:solidFill>
              </a:rPr>
              <a:t>доступными детям </a:t>
            </a:r>
            <a:r>
              <a:rPr lang="ru-RU" dirty="0" smtClean="0">
                <a:solidFill>
                  <a:srgbClr val="FF0000"/>
                </a:solidFill>
              </a:rPr>
              <a:t>материалами, в </a:t>
            </a:r>
            <a:r>
              <a:rPr lang="ru-RU" dirty="0">
                <a:solidFill>
                  <a:srgbClr val="FF0000"/>
                </a:solidFill>
              </a:rPr>
              <a:t>том числе, с </a:t>
            </a:r>
            <a:r>
              <a:rPr lang="ru-RU" dirty="0" smtClean="0">
                <a:solidFill>
                  <a:srgbClr val="FF0000"/>
                </a:solidFill>
              </a:rPr>
              <a:t>песком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dirty="0" smtClean="0">
                <a:solidFill>
                  <a:srgbClr val="FF0000"/>
                </a:solidFill>
              </a:rPr>
              <a:t>водой.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b="7836"/>
          <a:stretch>
            <a:fillRect/>
          </a:stretch>
        </p:blipFill>
        <p:spPr>
          <a:xfrm>
            <a:off x="261938" y="981075"/>
            <a:ext cx="6034087" cy="3816350"/>
          </a:xfrm>
        </p:spPr>
      </p:pic>
    </p:spTree>
    <p:extLst>
      <p:ext uri="{BB962C8B-B14F-4D97-AF65-F5344CB8AC3E}">
        <p14:creationId xmlns:p14="http://schemas.microsoft.com/office/powerpoint/2010/main" val="13896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2205980" y="6187064"/>
            <a:ext cx="7488832" cy="536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Центр живой и неживой природы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r="2965"/>
          <a:stretch>
            <a:fillRect/>
          </a:stretch>
        </p:blipFill>
        <p:spPr>
          <a:xfrm>
            <a:off x="909836" y="555191"/>
            <a:ext cx="3978275" cy="5638800"/>
          </a:xfrm>
        </p:spPr>
      </p:pic>
      <p:pic>
        <p:nvPicPr>
          <p:cNvPr id="3" name="Рисунок 2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r="2984"/>
          <a:stretch>
            <a:fillRect/>
          </a:stretch>
        </p:blipFill>
        <p:spPr>
          <a:xfrm>
            <a:off x="6814492" y="460341"/>
            <a:ext cx="3976688" cy="5638800"/>
          </a:xfrm>
        </p:spPr>
      </p:pic>
    </p:spTree>
    <p:extLst>
      <p:ext uri="{BB962C8B-B14F-4D97-AF65-F5344CB8AC3E}">
        <p14:creationId xmlns:p14="http://schemas.microsoft.com/office/powerpoint/2010/main" val="36946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2349996" y="6031259"/>
            <a:ext cx="7704856" cy="4220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экспериментирования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4551"/>
          <a:stretch>
            <a:fillRect/>
          </a:stretch>
        </p:blipFill>
        <p:spPr>
          <a:xfrm>
            <a:off x="189756" y="609600"/>
            <a:ext cx="5845919" cy="4979988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4551"/>
          <a:stretch>
            <a:fillRect/>
          </a:stretch>
        </p:blipFill>
        <p:spPr>
          <a:xfrm>
            <a:off x="6310437" y="620714"/>
            <a:ext cx="5688632" cy="4968526"/>
          </a:xfrm>
        </p:spPr>
      </p:pic>
    </p:spTree>
    <p:extLst>
      <p:ext uri="{BB962C8B-B14F-4D97-AF65-F5344CB8AC3E}">
        <p14:creationId xmlns:p14="http://schemas.microsoft.com/office/powerpoint/2010/main" val="7473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/>
          <p:cNvSpPr txBox="1">
            <a:spLocks/>
          </p:cNvSpPr>
          <p:nvPr/>
        </p:nvSpPr>
        <p:spPr>
          <a:xfrm>
            <a:off x="3790156" y="5995685"/>
            <a:ext cx="4785022" cy="804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 </a:t>
            </a:r>
            <a:r>
              <a:rPr lang="ru-RU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сенсорики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конструирования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8847"/>
          <a:stretch>
            <a:fillRect/>
          </a:stretch>
        </p:blipFill>
        <p:spPr>
          <a:xfrm>
            <a:off x="189757" y="458788"/>
            <a:ext cx="5472608" cy="4986337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5698"/>
          <a:stretch>
            <a:fillRect/>
          </a:stretch>
        </p:blipFill>
        <p:spPr>
          <a:xfrm>
            <a:off x="5949950" y="396875"/>
            <a:ext cx="6048375" cy="5119688"/>
          </a:xfrm>
        </p:spPr>
      </p:pic>
    </p:spTree>
    <p:extLst>
      <p:ext uri="{BB962C8B-B14F-4D97-AF65-F5344CB8AC3E}">
        <p14:creationId xmlns:p14="http://schemas.microsoft.com/office/powerpoint/2010/main" val="11655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3892" y="6189039"/>
            <a:ext cx="2520280" cy="480321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родной речи и литературы 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r="2965"/>
          <a:stretch>
            <a:fillRect/>
          </a:stretch>
        </p:blipFill>
        <p:spPr>
          <a:xfrm>
            <a:off x="6598468" y="412632"/>
            <a:ext cx="4464496" cy="5638800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7562625" y="6021288"/>
            <a:ext cx="2529882" cy="64807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Центр работы по теме недели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r="2965"/>
          <a:stretch>
            <a:fillRect/>
          </a:stretch>
        </p:blipFill>
        <p:spPr>
          <a:xfrm>
            <a:off x="621804" y="396963"/>
            <a:ext cx="4191400" cy="5696333"/>
          </a:xfrm>
        </p:spPr>
      </p:pic>
    </p:spTree>
    <p:extLst>
      <p:ext uri="{BB962C8B-B14F-4D97-AF65-F5344CB8AC3E}">
        <p14:creationId xmlns:p14="http://schemas.microsoft.com/office/powerpoint/2010/main" val="26644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772" y="6189039"/>
            <a:ext cx="4392487" cy="612441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1.6. Рабочий сектор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литература педагога)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8548" y="6189040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1.7. Рабочий сектор </a:t>
            </a:r>
            <a:endParaRPr lang="ru-RU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(ИКТ для педагога)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r="2984"/>
          <a:stretch>
            <a:fillRect/>
          </a:stretch>
        </p:blipFill>
        <p:spPr>
          <a:xfrm>
            <a:off x="838200" y="396875"/>
            <a:ext cx="3976688" cy="5638800"/>
          </a:xfrm>
        </p:spPr>
      </p:pic>
      <p:pic>
        <p:nvPicPr>
          <p:cNvPr id="13" name="Рисунок 12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4" b="11084"/>
          <a:stretch>
            <a:fillRect/>
          </a:stretch>
        </p:blipFill>
        <p:spPr>
          <a:xfrm>
            <a:off x="7031038" y="230188"/>
            <a:ext cx="4824412" cy="281622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47" y="3144625"/>
            <a:ext cx="3416709" cy="25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user\Desktop\image (1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3144625"/>
            <a:ext cx="4038600" cy="30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8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2124" y="6094420"/>
            <a:ext cx="4537207" cy="6096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сектор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r="1636"/>
          <a:stretch>
            <a:fillRect/>
          </a:stretch>
        </p:blipFill>
        <p:spPr>
          <a:xfrm>
            <a:off x="1917700" y="417513"/>
            <a:ext cx="7272338" cy="5638800"/>
          </a:xfrm>
        </p:spPr>
      </p:pic>
    </p:spTree>
    <p:extLst>
      <p:ext uri="{BB962C8B-B14F-4D97-AF65-F5344CB8AC3E}">
        <p14:creationId xmlns:p14="http://schemas.microsoft.com/office/powerpoint/2010/main" val="4956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uationAlbum_16x9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11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313D3F-4C96-479C-A8EF-55F4C0448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Альбом для фотографий с выпускного вечера с черным фоном (широкоэкранный формат)</Template>
  <TotalTime>0</TotalTime>
  <Words>270</Words>
  <Application>Microsoft Office PowerPoint</Application>
  <PresentationFormat>Произвольный</PresentationFormat>
  <Paragraphs>75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GraduationAlbum_16x9</vt:lpstr>
      <vt:lpstr> Организация предметно-пространственной среды в первой младшей группе  Возраст 2-3 года </vt:lpstr>
      <vt:lpstr>Вход в группу, нижняя левая точка</vt:lpstr>
      <vt:lpstr>1. Рабочий сектор  </vt:lpstr>
      <vt:lpstr>Презентация PowerPoint</vt:lpstr>
      <vt:lpstr>Презентация PowerPoint</vt:lpstr>
      <vt:lpstr>Презентация PowerPoint</vt:lpstr>
      <vt:lpstr>Центр родной речи и литературы </vt:lpstr>
      <vt:lpstr>1.6. Рабочий сектор  (методическая литература педагога)</vt:lpstr>
      <vt:lpstr>  Активный сектор   </vt:lpstr>
      <vt:lpstr>Презентация PowerPoint</vt:lpstr>
      <vt:lpstr> Сюжетно-ролевые игры гендерной направленности: «Семья», «Дочки-матери», «Мастерская», «Дорожное движение» и т.д.</vt:lpstr>
      <vt:lpstr> Центр музыки и театра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2018-04-22T15:15:56Z</dcterms:created>
  <dcterms:modified xsi:type="dcterms:W3CDTF">2019-02-24T15:53:31Z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TC028133329991</vt:lpwstr>
  </property>
</Properties>
</file>